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</p:sldMasterIdLst>
  <p:notesMasterIdLst>
    <p:notesMasterId r:id="rId9"/>
  </p:notesMasterIdLst>
  <p:handoutMasterIdLst>
    <p:handoutMasterId r:id="rId10"/>
  </p:handoutMasterIdLst>
  <p:sldIdLst>
    <p:sldId id="436" r:id="rId2"/>
    <p:sldId id="452" r:id="rId3"/>
    <p:sldId id="453" r:id="rId4"/>
    <p:sldId id="450" r:id="rId5"/>
    <p:sldId id="448" r:id="rId6"/>
    <p:sldId id="454" r:id="rId7"/>
    <p:sldId id="449" r:id="rId8"/>
  </p:sldIdLst>
  <p:sldSz cx="9144000" cy="6858000" type="screen4x3"/>
  <p:notesSz cx="6854825" cy="908367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Font typeface="Wingdings" pitchFamily="2" charset="2"/>
      <a:buChar char="n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FF"/>
    <a:srgbClr val="99CCFF"/>
    <a:srgbClr val="66CCFF"/>
    <a:srgbClr val="009999"/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FA8E4173-E770-4A36-92DA-A90A2AB17FFB}" type="datetimeFigureOut">
              <a:rPr lang="en-US"/>
              <a:pPr/>
              <a:t>5/25/2014</a:t>
            </a:fld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E6999362-3836-4AA3-9C4C-96E1A8FDD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8113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2815" y="0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3" y="4314746"/>
            <a:ext cx="548386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2815" y="8627915"/>
            <a:ext cx="2970424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/>
            </a:lvl1pPr>
          </a:lstStyle>
          <a:p>
            <a:fld id="{1CCCDB36-D0B0-4649-BCEC-040D14B6F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120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DB36-D0B0-4649-BCEC-040D14B6F68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556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F81A-6963-4713-A012-9584BC1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0C1E71-1B85-457B-97FC-C63ADBE981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C00948-8355-4717-9D17-E3F0A9091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3129F-E118-43B4-B79D-5BF86A414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3CF9F-F33F-4DA8-990E-CF8537934C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9C129-3910-4A5B-AF61-15DBF44A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96C85-DD06-4A5A-84C4-653ADE66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3EAB5-EA70-42C7-A9EE-B1B03C32A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C979AF-A0C6-4D4B-A289-C7923505C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98F4E6-858A-4EA4-B96C-4971EE517C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6B309-276E-4F45-BFAB-9C7D25355E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546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SzTx/>
                <a:buFontTx/>
                <a:buNone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5462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463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buSzTx/>
                  <a:buFontTx/>
                  <a:buNone/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endParaRPr lang="en-US"/>
          </a:p>
        </p:txBody>
      </p:sp>
      <p:sp>
        <p:nvSpPr>
          <p:cNvPr id="1546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000"/>
            </a:lvl1pPr>
          </a:lstStyle>
          <a:p>
            <a:fld id="{03B2147F-E9A7-47F6-A858-5CCD1007EA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xecutableoutlines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Paul’s love and concern for the Corinthians (12:14-21)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Paul’s love for them (14-19)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200" dirty="0" smtClean="0"/>
              <a:t>He did not seek what was theirs; rather, them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200" dirty="0" smtClean="0"/>
              <a:t>He would gladly be spent for their souls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Paul’s concern for them (20-21)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Worried that the self-serving attitude might win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Strife, jealousy, angry tempers, disputes, slanders, gossip, arrogance, disturbances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Worried t</a:t>
            </a:r>
            <a:r>
              <a:rPr lang="en-US" sz="2200" dirty="0" smtClean="0"/>
              <a:t>hat they had not truly repented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will have mourn over many who have sinned and not repented of impurity, immorality, and sensuality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3058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Warning of impending discipline (1-4)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Detractors and unrepentant beware! (1-2)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Paul will take proper action based on confirmed facts of two or three witnesses (Deut 19:15)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will spare no one 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Watch the power of Christ (3-4)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Paul will show that Christ indeed speaks through him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Christ is not weak in dealing with them; rather, He is mighty among them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200" dirty="0" smtClean="0"/>
              <a:t>Christ was crucified because of weakness, yet lives because of the power of God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Likewise, Paul and his companions were weak in Christ, yet live by the power of God towards them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517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Exhortation to self-examination (5-6)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Test yourselves to see if you are in the faith</a:t>
            </a:r>
          </a:p>
          <a:p>
            <a:pPr marL="1200150" lvl="2" indent="-285750" eaLnBrk="1" hangingPunct="1">
              <a:spcBef>
                <a:spcPts val="600"/>
              </a:spcBef>
              <a:buClr>
                <a:srgbClr val="B2B2B2"/>
              </a:buClr>
              <a:buSzPct val="75000"/>
              <a:defRPr/>
            </a:pPr>
            <a:r>
              <a:rPr lang="en-US" sz="2200" dirty="0" smtClean="0"/>
              <a:t>Recognize Christ is in you – unless you fail the test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How is Christ in them (us)? </a:t>
            </a:r>
          </a:p>
          <a:p>
            <a:pPr marL="1200150" lvl="2" indent="-285750" eaLnBrk="1" hangingPunct="1">
              <a:spcBef>
                <a:spcPts val="600"/>
              </a:spcBef>
              <a:buClr>
                <a:srgbClr val="B2B2B2"/>
              </a:buClr>
              <a:buSzPct val="75000"/>
              <a:defRPr/>
            </a:pPr>
            <a:r>
              <a:rPr lang="en-US" sz="2200" dirty="0" smtClean="0"/>
              <a:t>What would determine if they (we) passed the test?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Focus – Spiritual or physical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Attitude – Serving others or self-serving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Personal conduct – Separate world or in fellowship with the world (6:14-18)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Resulting actions – Call out sin or allow it to take root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Paul trusts they realize that he and his companions have not failed the test</a:t>
            </a:r>
          </a:p>
          <a:p>
            <a:pPr marL="742950" lvl="1" indent="-285750" eaLnBrk="1" hangingPunct="1">
              <a:spcBef>
                <a:spcPts val="600"/>
              </a:spcBef>
              <a:buClr>
                <a:schemeClr val="accent1"/>
              </a:buClr>
              <a:buSzPct val="75000"/>
              <a:defRPr/>
            </a:pPr>
            <a:endParaRPr lang="en-US" sz="22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681481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Paul’s desire for their faithfulness (7-10)</a:t>
            </a:r>
          </a:p>
          <a:p>
            <a:pPr marL="742950" lvl="1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What is his motivation in this regard?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just wants them to do right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No selfish motive on his part at all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Even if he appears to fail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He cannot do anything against the truth; only for it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Rejoices when he is weak but they are strong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Prays for them to be complete</a:t>
            </a:r>
          </a:p>
          <a:p>
            <a:pPr marL="1200150" lvl="2" indent="-285750" eaLnBrk="1" hangingPunct="1">
              <a:spcBef>
                <a:spcPts val="300"/>
              </a:spcBef>
              <a:buClr>
                <a:srgbClr val="B2B2B2"/>
              </a:buClr>
              <a:buSzPct val="75000"/>
              <a:defRPr/>
            </a:pPr>
            <a:r>
              <a:rPr lang="en-US" sz="2100" dirty="0" smtClean="0"/>
              <a:t>He wants to avoid severity when he comes…why?</a:t>
            </a:r>
          </a:p>
          <a:p>
            <a:pPr marL="1657350" lvl="3" indent="-285750" eaLnBrk="1" hangingPunct="1">
              <a:spcBef>
                <a:spcPts val="3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Prefers to use the authority Christ has given him for building up; not tearing down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10:1-13:10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Paul Defends His Apostolic Authority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II Corinthians:  Brief Outline</a:t>
            </a:r>
            <a:endParaRPr lang="en-US" sz="3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Salutation And Thanksgiving (1:1-11)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Explains His Ministry Of Reconciliation (1:12-7:16)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Defends His Integrity (1:12-2:11)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Describes His Apostolic Ministry (2:12-6:2)</a:t>
            </a:r>
          </a:p>
          <a:p>
            <a:pPr marL="742950" lvl="1" indent="-285750" eaLnBrk="1" hangingPunct="1">
              <a:spcBef>
                <a:spcPts val="900"/>
              </a:spcBef>
              <a:buClr>
                <a:schemeClr val="accent1"/>
              </a:buClr>
              <a:buSzPct val="75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 Makes His Appeal To Them (6:3-7:16)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Collection For The Saints In Jerusalem (8:1-9:15)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Paul Defends His Apostolic Authority (10:1-13:10)</a:t>
            </a:r>
          </a:p>
          <a:p>
            <a:pPr marL="342900" lvl="0" indent="-342900" eaLnBrk="1" hangingPunct="1">
              <a:spcBef>
                <a:spcPts val="900"/>
              </a:spcBef>
              <a:buClr>
                <a:schemeClr val="folHlink"/>
              </a:buClr>
              <a:buSzPct val="90000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Concluding Exhortations And Benediction (13:11-14)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867400"/>
            <a:ext cx="678180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00FF"/>
                </a:solidFill>
                <a:hlinkClick r:id="rId2"/>
              </a:rPr>
              <a:t>Executable Outlines, Copyright © Mark A. Copeland, 2011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534400" cy="4795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Final exhortations (11)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Be made complete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Be comforted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Be like-minded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Live in peace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If so, the God of love and peace will be with them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Greetings (12-13)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Greeting one another – Remember you’re holy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All the saints greet you!</a:t>
            </a:r>
          </a:p>
          <a:p>
            <a:pPr marL="342900" lvl="0" indent="-342900" eaLnBrk="1" hangingPunct="1">
              <a:spcBef>
                <a:spcPts val="200"/>
              </a:spcBef>
              <a:buClr>
                <a:schemeClr val="folHlink"/>
              </a:buClr>
              <a:buSzPct val="90000"/>
              <a:defRPr/>
            </a:pPr>
            <a:r>
              <a:rPr lang="en-US" sz="2200" dirty="0" smtClean="0"/>
              <a:t>The following be with them: (14)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Grace of the Lord Jesus Christ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Love of God</a:t>
            </a:r>
          </a:p>
          <a:p>
            <a:pPr marL="742950" lvl="1" indent="-285750" eaLnBrk="1" hangingPunct="1">
              <a:spcBef>
                <a:spcPts val="200"/>
              </a:spcBef>
              <a:buClr>
                <a:schemeClr val="accent1"/>
              </a:buClr>
              <a:buSzPct val="75000"/>
              <a:defRPr/>
            </a:pPr>
            <a:r>
              <a:rPr lang="en-US" sz="2200" dirty="0" smtClean="0"/>
              <a:t>Fellowship of the Holy Spirit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u="sng" dirty="0" smtClean="0"/>
              <a:t>II Corinthians 13:11-14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cs typeface="Arial" pitchFamily="34" charset="0"/>
              </a:rPr>
              <a:t>Concluding Thoughts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23174</TotalTime>
  <Words>628</Words>
  <Application>Microsoft Office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Layers</vt:lpstr>
      <vt:lpstr>II Corinthians:  Brief Outline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 10:1-13:10 Paul Defends His Apostolic Authority</vt:lpstr>
      <vt:lpstr>II Corinthians:  Brief Outline</vt:lpstr>
      <vt:lpstr>II Corinthians 13:11-14 Concluding Thoughts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“Jehovah Exalts”</dc:title>
  <dc:creator>West</dc:creator>
  <cp:lastModifiedBy>Tony</cp:lastModifiedBy>
  <cp:revision>886</cp:revision>
  <cp:lastPrinted>2014-02-15T12:13:00Z</cp:lastPrinted>
  <dcterms:created xsi:type="dcterms:W3CDTF">2011-12-13T04:14:45Z</dcterms:created>
  <dcterms:modified xsi:type="dcterms:W3CDTF">2014-05-25T11:14:02Z</dcterms:modified>
</cp:coreProperties>
</file>