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9"/>
  </p:notesMasterIdLst>
  <p:handoutMasterIdLst>
    <p:handoutMasterId r:id="rId10"/>
  </p:handoutMasterIdLst>
  <p:sldIdLst>
    <p:sldId id="436" r:id="rId2"/>
    <p:sldId id="450" r:id="rId3"/>
    <p:sldId id="448" r:id="rId4"/>
    <p:sldId id="449" r:id="rId5"/>
    <p:sldId id="451" r:id="rId6"/>
    <p:sldId id="452" r:id="rId7"/>
    <p:sldId id="453" r:id="rId8"/>
  </p:sldIdLst>
  <p:sldSz cx="9144000" cy="6858000" type="screen4x3"/>
  <p:notesSz cx="6854825" cy="90836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FF"/>
    <a:srgbClr val="99CCFF"/>
    <a:srgbClr val="66CCFF"/>
    <a:srgbClr val="009999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FA8E4173-E770-4A36-92DA-A90A2AB17FFB}" type="datetimeFigureOut">
              <a:rPr lang="en-US"/>
              <a:pPr/>
              <a:t>5/18/2014</a:t>
            </a:fld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E6999362-3836-4AA3-9C4C-96E1A8FDD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11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314746"/>
            <a:ext cx="548386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1CCCDB36-D0B0-4649-BCEC-040D14B6F6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120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II Corinthians</a:t>
            </a:r>
            <a:r>
              <a:rPr lang="en-US" baseline="0" dirty="0" smtClean="0"/>
              <a:t> written ~57 AD; 14 years prior puts Paul in his first missionary journey</a:t>
            </a:r>
          </a:p>
          <a:p>
            <a:pPr lvl="1">
              <a:buFontTx/>
              <a:buChar char="-"/>
            </a:pPr>
            <a:r>
              <a:rPr lang="en-US" dirty="0" smtClean="0"/>
              <a:t> Possibly when Paul was</a:t>
            </a:r>
            <a:r>
              <a:rPr lang="en-US" baseline="0" dirty="0" smtClean="0"/>
              <a:t> stoned at </a:t>
            </a:r>
            <a:r>
              <a:rPr lang="en-US" baseline="0" dirty="0" err="1" smtClean="0"/>
              <a:t>Lystra</a:t>
            </a:r>
            <a:r>
              <a:rPr lang="en-US" baseline="0" dirty="0" smtClean="0"/>
              <a:t> (Acts 14:9-20; specifically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19-20)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CDB36-D0B0-4649-BCEC-040D14B6F6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556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F81A-6963-4713-A012-9584BC18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C1E71-1B85-457B-97FC-C63ADBE98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00948-8355-4717-9D17-E3F0A9091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3129F-E118-43B4-B79D-5BF86A414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3CF9F-F33F-4DA8-990E-CF8537934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9C129-3910-4A5B-AF61-15DBF44A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96C85-DD06-4A5A-84C4-653ADE667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3EAB5-EA70-42C7-A9EE-B1B03C32A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979AF-A0C6-4D4B-A289-C7923505C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8F4E6-858A-4EA4-B96C-4971EE517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6B309-276E-4F45-BFAB-9C7D25355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462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463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fld id="{03B2147F-E9A7-47F6-A858-5CCD1007EA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Describes His Apostolic Ministry (2:12-6:2)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(6:3-7:16)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Clr>
                <a:schemeClr val="folHlink"/>
              </a:buClr>
              <a:buSzPct val="90000"/>
              <a:defRPr/>
            </a:pPr>
            <a:r>
              <a:rPr lang="en-US" sz="2400" dirty="0" smtClean="0"/>
              <a:t>Paul continues the “foolish” boasting (16-33)</a:t>
            </a:r>
          </a:p>
          <a:p>
            <a:pPr marL="742950" lvl="1" indent="-285750" eaLnBrk="1" hangingPunct="1">
              <a:spcBef>
                <a:spcPts val="600"/>
              </a:spcBef>
              <a:buClr>
                <a:schemeClr val="accent1"/>
              </a:buClr>
              <a:buSzPct val="75000"/>
              <a:defRPr/>
            </a:pPr>
            <a:r>
              <a:rPr lang="en-US" sz="2400" dirty="0" smtClean="0"/>
              <a:t>His physical heritage (11:16-22)</a:t>
            </a:r>
          </a:p>
          <a:p>
            <a:pPr marL="742950" lvl="1" indent="-285750" eaLnBrk="1" hangingPunct="1">
              <a:spcBef>
                <a:spcPts val="600"/>
              </a:spcBef>
              <a:buClr>
                <a:schemeClr val="accent1"/>
              </a:buClr>
              <a:buSzPct val="75000"/>
              <a:defRPr/>
            </a:pPr>
            <a:r>
              <a:rPr lang="en-US" sz="2400" dirty="0" smtClean="0"/>
              <a:t>His sacrificial service as a minister of Christ (11:23-29)</a:t>
            </a:r>
          </a:p>
          <a:p>
            <a:pPr marL="742950" lvl="1" indent="-285750" eaLnBrk="1" hangingPunct="1">
              <a:spcBef>
                <a:spcPts val="600"/>
              </a:spcBef>
              <a:buClr>
                <a:schemeClr val="accent1"/>
              </a:buClr>
              <a:buSzPct val="75000"/>
              <a:defRPr/>
            </a:pPr>
            <a:r>
              <a:rPr lang="en-US" sz="2400" dirty="0" smtClean="0"/>
              <a:t>Visions and revelations (12:1-6)</a:t>
            </a:r>
          </a:p>
          <a:p>
            <a:pPr marL="1200150" lvl="2" indent="-285750" eaLnBrk="1" hangingPunct="1">
              <a:spcBef>
                <a:spcPts val="600"/>
              </a:spcBef>
              <a:buClr>
                <a:srgbClr val="B2B2B2"/>
              </a:buClr>
              <a:buSzPct val="75000"/>
              <a:defRPr/>
            </a:pPr>
            <a:r>
              <a:rPr lang="en-US" sz="2400" dirty="0" smtClean="0"/>
              <a:t>Starts to transition to what he is willing to boast in     -- His weaknesses (11:30-33, 12:7-10)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The man caught up into Paradise (12:1-6)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Occurred 14 years earlier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Speaks as if another man but verse 7 indicates Paul is speaking of himself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Heard great things not lawful for a man to utter (4, 7)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Paul  will boast on behalf of such a man but not own his own behalf -- Except in regard to his weaknesses (5-6)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Paul would be speaking the truth but refrains…Why? (6)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So no one would credit him with more than they should based on what he says and does</a:t>
            </a:r>
          </a:p>
          <a:p>
            <a:pPr marL="34290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The thorn in the flesh (7-9a)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A messenger from Satan to keep Paul from exalting himself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Asked God to remove it three times…God’s answer?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My grace is sufficient; my power is perfected in weakness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What is Paul’s point? (12:9b-10)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He could truthfully boast from a fleshly perspective in ways his detractors hadn’t dreamed of…Why doesn’t he?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Doesn’t want to draw attention to himself (6)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Rather, he keeps the attention where it should be…on God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Submits to God’s wisdom regarding the thorn in the flesh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Gladly boasts in his weaknesses so the power of Christ may be seen through him (9)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That is why he is content with weaknesses, insults, distresses, persecutions, &amp; difficulties for Christ’s sake (10)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“For when I am weak, then I am strong”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100" dirty="0" smtClean="0"/>
              <a:t>Truly strong when we exalt God; not ourselves </a:t>
            </a:r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What is the lesson for us?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Paul admonishes the Corinthians (11-13)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Their unwillingness to defend him forced his “foolish boasting”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About what two things is he specifically critical?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They knew he was a true apostle…Why? (11-12)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He performed the signs of a true apostle among them</a:t>
            </a:r>
          </a:p>
          <a:p>
            <a:pPr marL="2114550" lvl="4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Signs, wonders and miracles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They had not been treated inferior to other churches (13)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Paul’s rebuke specifically addresses his detractors’ appeal in trying to deceive the Corinthians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He was not a true </a:t>
            </a:r>
            <a:r>
              <a:rPr lang="en-US" sz="2100" dirty="0" smtClean="0"/>
              <a:t>apostle/They were also apostles</a:t>
            </a:r>
            <a:endParaRPr lang="en-US" sz="2100" dirty="0" smtClean="0"/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He didn’t really care about </a:t>
            </a:r>
            <a:r>
              <a:rPr lang="en-US" sz="2100" dirty="0" smtClean="0"/>
              <a:t>them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How could the Corinthians be so easily deceived?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What’s the lesson for us?</a:t>
            </a:r>
            <a:endParaRPr lang="en-US" sz="21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67" end="5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charRg st="567" end="5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Paul’s love and concern for the Corinthians (14-21)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Paul’s love for them (14-19)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He did not seek to be a burden to them; what did he seek?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Not what was theirs; but, them</a:t>
            </a:r>
          </a:p>
          <a:p>
            <a:pPr marL="2114550" lvl="4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The parents save for the children; not children for their </a:t>
            </a:r>
            <a:r>
              <a:rPr lang="en-US" sz="2100" dirty="0" smtClean="0"/>
              <a:t>parents</a:t>
            </a:r>
          </a:p>
          <a:p>
            <a:pPr marL="2571750" lvl="5" indent="-285750">
              <a:spcBef>
                <a:spcPts val="3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200" dirty="0" smtClean="0"/>
              <a:t>What attitude did the detractors have? (11:7-9)</a:t>
            </a:r>
            <a:endParaRPr lang="en-US" sz="2200" dirty="0" smtClean="0"/>
          </a:p>
          <a:p>
            <a:pPr marL="2114550" lvl="4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Paul would gladly be spent for their souls</a:t>
            </a:r>
          </a:p>
          <a:p>
            <a:pPr marL="2571750" lvl="5" indent="-285750">
              <a:spcBef>
                <a:spcPts val="3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200" dirty="0" smtClean="0"/>
              <a:t>How </a:t>
            </a:r>
            <a:r>
              <a:rPr lang="en-US" sz="2200" dirty="0" smtClean="0"/>
              <a:t>should the Corinthians </a:t>
            </a:r>
            <a:r>
              <a:rPr lang="en-US" sz="2200" dirty="0" smtClean="0"/>
              <a:t>respond? </a:t>
            </a:r>
            <a:r>
              <a:rPr lang="en-US" sz="2200" dirty="0" smtClean="0"/>
              <a:t>(15b)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Neither Paul nor Titus took advantage of them -- b</a:t>
            </a:r>
            <a:r>
              <a:rPr lang="en-US" sz="2200" dirty="0" smtClean="0"/>
              <a:t>oth conducted themselves in the same spirit and walked in the same steps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Why had they conducted themselves in this way?</a:t>
            </a:r>
          </a:p>
          <a:p>
            <a:pPr marL="2114550" lvl="4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To build up the Corinthians</a:t>
            </a:r>
            <a:endParaRPr lang="en-US" sz="21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3058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Paul’s love and concern for the Corinthians (14-21)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Paul’s concern for them (20-21)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What was he afraid he would find when he arrived?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They will not be as he wishes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Strife, jealousy, angry tempers, disputes, slanders, gossip, arrogance, </a:t>
            </a:r>
            <a:r>
              <a:rPr lang="en-US" sz="2200" dirty="0" smtClean="0"/>
              <a:t>disturbances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Why?</a:t>
            </a:r>
            <a:endParaRPr lang="en-US" sz="2100" dirty="0" smtClean="0"/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Self-serving attitude might win</a:t>
            </a:r>
            <a:endParaRPr lang="en-US" sz="2200" dirty="0" smtClean="0"/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How </a:t>
            </a:r>
            <a:r>
              <a:rPr lang="en-US" sz="2100" dirty="0" smtClean="0"/>
              <a:t>might he be humiliated/humbled?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That they have not truly repented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He will have mourn over many who have sinned and not repented of impurity, immorality, and sensuality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He expounds on this further in chapter 13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23077</TotalTime>
  <Words>767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Layers</vt:lpstr>
      <vt:lpstr>II Corinthians:  Brief Outline</vt:lpstr>
      <vt:lpstr>II Corinthians 10:1-13:10 Paul Defends His Apostolic Authority</vt:lpstr>
      <vt:lpstr>II Corinthians 10:1-13:10 Paul Defends His Apostolic Authority</vt:lpstr>
      <vt:lpstr>II Corinthians 10:1-13:10 Paul Defends His Apostolic Authority</vt:lpstr>
      <vt:lpstr>II Corinthians 10:1-13:10 Paul Defends His Apostolic Authority</vt:lpstr>
      <vt:lpstr>II Corinthians 10:1-13:10 Paul Defends His Apostolic Authority</vt:lpstr>
      <vt:lpstr>II Corinthians 10:1-13:10 Paul Defends His Apostolic Authority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“Jehovah Exalts”</dc:title>
  <dc:creator>West</dc:creator>
  <cp:lastModifiedBy>Tony</cp:lastModifiedBy>
  <cp:revision>870</cp:revision>
  <cp:lastPrinted>2014-02-15T12:13:00Z</cp:lastPrinted>
  <dcterms:created xsi:type="dcterms:W3CDTF">2011-12-13T04:14:45Z</dcterms:created>
  <dcterms:modified xsi:type="dcterms:W3CDTF">2014-05-18T12:12:04Z</dcterms:modified>
</cp:coreProperties>
</file>