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436" r:id="rId2"/>
    <p:sldId id="440" r:id="rId3"/>
    <p:sldId id="441" r:id="rId4"/>
    <p:sldId id="443" r:id="rId5"/>
    <p:sldId id="450" r:id="rId6"/>
    <p:sldId id="442" r:id="rId7"/>
    <p:sldId id="444" r:id="rId8"/>
    <p:sldId id="445" r:id="rId9"/>
    <p:sldId id="446" r:id="rId10"/>
    <p:sldId id="447" r:id="rId11"/>
    <p:sldId id="448" r:id="rId12"/>
    <p:sldId id="449" r:id="rId13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66CCFF"/>
    <a:srgbClr val="0099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3/30/2014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appeal did Paul make as an ambassador of Christ? (20)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Be reconciled to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concluding points does Paul make to drive home his appeal?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God made Christ to be sin for us so we could become the righteousness of God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Don’t receive God’s grace in vain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Quotes Isaiah 49:8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Now is the time of God’s favor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Now is the day of salvation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Paul’s attitude towards and commitment to the ministry (6:3-10)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had Paul done to ensure the ministry was discredited?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Put no stumbling blocks in anyone’s path (NIV)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As what did Paul commend himself? (4a)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As a servant of God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How did he demonstrate </a:t>
            </a:r>
            <a:r>
              <a:rPr lang="en-US" sz="2000" dirty="0" smtClean="0"/>
              <a:t>his commitment? </a:t>
            </a:r>
            <a:r>
              <a:rPr lang="en-US" sz="2000" dirty="0" smtClean="0"/>
              <a:t>(4-10)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How did he demonstrate </a:t>
            </a:r>
            <a:r>
              <a:rPr lang="en-US" sz="2000" dirty="0" smtClean="0"/>
              <a:t>his </a:t>
            </a:r>
            <a:r>
              <a:rPr lang="en-US" sz="2000" dirty="0" smtClean="0"/>
              <a:t>commitment</a:t>
            </a:r>
            <a:r>
              <a:rPr lang="en-US" sz="2000" dirty="0" smtClean="0"/>
              <a:t>? </a:t>
            </a:r>
            <a:r>
              <a:rPr lang="en-US" sz="2000" dirty="0" smtClean="0"/>
              <a:t>(6:4-10)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In much endurance, afflictions, hardships, distresses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In beatings, imprisonments, tumults, labors, sleeplessness, hunger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In purity, knowledge, patience, kindness, the Holy Spirit, genuine love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In the word of truth, the power of God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By weapons of righteousness, glory &amp; dishonor, evil report &amp; good report, regarded as deceivers yet true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As unknown yet well-known, as dying yet alive, as punished yet not put to death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As sorrowful yet always rejoicing, as poor yet making many rich, as having nothing yet possessing all things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+mn-lt"/>
              </a:rPr>
              <a:t>“We do not lose heart” (4:1) – Paul explains why in verses 2-15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1-6: He is serving someone with a purpose greater than himself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7-9: This purpose drove him such that nothing on earth would stop him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10-12: So, he was willing to suffer as Christ suffered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13-14: Because he believed he would be raised as Christ was raised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15: Saw this grace spreading to more people with God getting the glory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2296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“Therefore we do not lose heart” (16-18)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So, why does Paul not lose heart? (1, 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dirty="0" smtClean="0"/>
              <a:t>His ministry is worth suffering for because he is inwardly renewed day by day (16b)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dirty="0" smtClean="0"/>
              <a:t>Weathering these light and momentary troubles helped them achieve eternal glory that far outweighs them all (17)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does this understanding cause Paul to do? (18)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dirty="0" smtClean="0"/>
              <a:t>Fix his eyes not on what is seen but what is unseen;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is seen is temporary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is not seen is eternal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What is the lesson for us?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b="1" i="1" u="sng" dirty="0" smtClean="0"/>
              <a:t>Don’t lose heart</a:t>
            </a:r>
            <a:r>
              <a:rPr lang="en-US" dirty="0" smtClean="0"/>
              <a:t>; the momentary suffering of this life is worth the eternal prize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b="1" i="1" u="sng" dirty="0" smtClean="0"/>
              <a:t>Stay focused </a:t>
            </a:r>
            <a:r>
              <a:rPr lang="en-US" dirty="0" smtClean="0"/>
              <a:t>on that eternal prize; not the distractions of this life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3820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+mn-lt"/>
              </a:rPr>
              <a:t>The “Hopeful” nature of Paul’s ministry (5:1-10)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 builds upon the points he just made at the end of chapter 4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are the points Paul is driving home in verses 1-5?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Verse 1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surety of the eternal prize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Verses 2-3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great desire we should have for that eternal prize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Verse 4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Willingness to suffer through the burdens of this “tent” knowing we ultimately receive life (I </a:t>
            </a:r>
            <a:r>
              <a:rPr lang="en-US" sz="2000" dirty="0" err="1" smtClean="0"/>
              <a:t>Cor</a:t>
            </a:r>
            <a:r>
              <a:rPr lang="en-US" sz="2000" dirty="0" smtClean="0"/>
              <a:t> 15:50-54)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Verse 5 (1:21-22)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2"/>
            <a:ext cx="4191000" cy="2270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1125" indent="-47625" eaLnBrk="1" hangingPunct="1">
              <a:spcBef>
                <a:spcPts val="2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/>
              <a:t>2 </a:t>
            </a:r>
            <a:r>
              <a:rPr lang="en-US" sz="2000" dirty="0" err="1" smtClean="0"/>
              <a:t>Cor</a:t>
            </a:r>
            <a:r>
              <a:rPr lang="en-US" sz="2000" dirty="0" smtClean="0"/>
              <a:t> 5:5 (NKJV) “Now He who has prepared us for this very thing </a:t>
            </a:r>
            <a:r>
              <a:rPr lang="en-US" sz="2000" i="1" dirty="0" smtClean="0"/>
              <a:t>is</a:t>
            </a:r>
            <a:r>
              <a:rPr lang="en-US" sz="2000" dirty="0" smtClean="0"/>
              <a:t> God, who also has given us the Spirit as a guarantee.“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6800" y="1689536"/>
            <a:ext cx="4191000" cy="2272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1125" eaLnBrk="1" hangingPunct="1">
              <a:spcBef>
                <a:spcPts val="2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/>
              <a:t>2 </a:t>
            </a:r>
            <a:r>
              <a:rPr lang="en-US" sz="2000" dirty="0" err="1" smtClean="0"/>
              <a:t>Cor</a:t>
            </a:r>
            <a:r>
              <a:rPr lang="en-US" sz="2000" dirty="0" smtClean="0"/>
              <a:t> 1:21-22 (NKJV) “Now He who establishes us with you in Christ and has anointed us </a:t>
            </a:r>
            <a:r>
              <a:rPr lang="en-US" sz="2000" i="1" dirty="0" smtClean="0"/>
              <a:t>is</a:t>
            </a:r>
            <a:r>
              <a:rPr lang="en-US" sz="2000" dirty="0" smtClean="0"/>
              <a:t> God, </a:t>
            </a:r>
            <a:r>
              <a:rPr lang="en-US" sz="2000" b="1" baseline="30000" dirty="0" smtClean="0"/>
              <a:t>22</a:t>
            </a:r>
            <a:r>
              <a:rPr lang="en-US" sz="2000" dirty="0" smtClean="0"/>
              <a:t> who also has sealed us and given us the Spirit in our hearts as a guarantee.”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>
                <a:latin typeface="+mn-lt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4114800"/>
            <a:ext cx="838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Verse 5 (1:21-22)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God is the One who prepared us for this purpose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purpose?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God provided the Spirit as a pledge (in our hearts; 1:22)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How is the Spirit a pledge (NASB), a guarantee (NKJV), a deposit to guarantee what’s to come (NIV)?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2296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+mn-lt"/>
              </a:rPr>
              <a:t>The “Hopeful” nature of Paul’s ministry (5:1-10)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is </a:t>
            </a:r>
            <a:r>
              <a:rPr lang="en-US" sz="2000" dirty="0" smtClean="0"/>
              <a:t>our situation </a:t>
            </a:r>
            <a:r>
              <a:rPr lang="en-US" sz="2000" dirty="0" smtClean="0"/>
              <a:t>as long as we are at home in this body?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We are absent from the Lord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We should not be satisfied with this body; we are not truly home yet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is the point of “we walk by faith and not by sight”?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4:18 -- What is seen is temporal; what is unseen is eternal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We should be driven by the trust we have in the assurances of God to provide that heavenly home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Therefore, where should we desire to be?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Absent from the body and at home with the Lord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Until then, what should be our ambition?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To be pleasing to the Lord;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We will all appear before the judgment seat of Christ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+mn-lt"/>
              </a:rPr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was Paul’s motivation to persuade men?  (11)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The fear of the Lord -- What does “fear” mean in this case?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Fear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 hoped by now that the Corinthians knew his motivation (11-13)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did he hope they would do based on that understanding?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Defend him before the false teachers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else should they realize about his zeal that the false teachers apparently misrepresenting to them?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genuineness of his zeal for God while controlling his zeal for them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 next speaks of the motivation of Christ’s love (14)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about Christ’s love motivated Paul? (14-15)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His sacrifice for all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Who should those for whom Christ died now live for?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Him who died and rose again on their behalf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How this realization change Paul’s view of men and Christ? (16)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Saw them from a spiritual view, not a worldly view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changes for those in Christ? (17)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New creature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Old things have passed away; new things have come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old things pass away? What new things come?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way we view Christ and others (16)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Now live for Christ and not ourselves (15)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ministry of reconciliation (5:11-6:10)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Through whom is this change possible? (18)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did God do through Christ? (18)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Reconciled us to Himself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is the “ministry of reconciliation”? (19)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God reconciled the world to Himself through Christ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Not counting men’s sins against them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had God committed to Paul? (19)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The message of reconciliation (11-17)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fear of God’s coming judgment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Christ’s love and sacrifice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resulting new creature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16178</TotalTime>
  <Words>1240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Layers</vt:lpstr>
      <vt:lpstr>II Corinthians:  Brief Outline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733</cp:revision>
  <cp:lastPrinted>2014-02-15T12:13:00Z</cp:lastPrinted>
  <dcterms:created xsi:type="dcterms:W3CDTF">2011-12-13T04:14:45Z</dcterms:created>
  <dcterms:modified xsi:type="dcterms:W3CDTF">2014-03-30T11:58:08Z</dcterms:modified>
</cp:coreProperties>
</file>