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6F1F0-A92F-4D5F-BE3A-F43DF6FC2A28}"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F1F0-A92F-4D5F-BE3A-F43DF6FC2A28}"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F1F0-A92F-4D5F-BE3A-F43DF6FC2A28}"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6F1F0-A92F-4D5F-BE3A-F43DF6FC2A28}"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6F1F0-A92F-4D5F-BE3A-F43DF6FC2A28}" type="datetimeFigureOut">
              <a:rPr lang="en-US" smtClean="0"/>
              <a:pPr/>
              <a:t>6/29/2013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6F1F0-A92F-4D5F-BE3A-F43DF6FC2A28}"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6F1F0-A92F-4D5F-BE3A-F43DF6FC2A28}" type="datetimeFigureOut">
              <a:rPr lang="en-US" smtClean="0"/>
              <a:pPr/>
              <a:t>6/29/2013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6F1F0-A92F-4D5F-BE3A-F43DF6FC2A28}" type="datetimeFigureOut">
              <a:rPr lang="en-US" smtClean="0"/>
              <a:pPr/>
              <a:t>6/29/2013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6F1F0-A92F-4D5F-BE3A-F43DF6FC2A28}" type="datetimeFigureOut">
              <a:rPr lang="en-US" smtClean="0"/>
              <a:pPr/>
              <a:t>6/29/2013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6F1F0-A92F-4D5F-BE3A-F43DF6FC2A28}"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6F1F0-A92F-4D5F-BE3A-F43DF6FC2A28}" type="datetimeFigureOut">
              <a:rPr lang="en-US" smtClean="0"/>
              <a:pPr/>
              <a:t>6/29/2013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353B1-51E1-4CB8-9E4C-66BAFF3651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6F1F0-A92F-4D5F-BE3A-F43DF6FC2A28}" type="datetimeFigureOut">
              <a:rPr lang="en-US" smtClean="0"/>
              <a:pPr/>
              <a:t>6/29/2013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353B1-51E1-4CB8-9E4C-66BAFF3651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Gospel of Mark</a:t>
            </a:r>
            <a:endParaRPr lang="en-US" dirty="0"/>
          </a:p>
        </p:txBody>
      </p:sp>
      <p:sp>
        <p:nvSpPr>
          <p:cNvPr id="3" name="Subtitle 2"/>
          <p:cNvSpPr>
            <a:spLocks noGrp="1"/>
          </p:cNvSpPr>
          <p:nvPr>
            <p:ph type="subTitle" idx="1"/>
          </p:nvPr>
        </p:nvSpPr>
        <p:spPr/>
        <p:txBody>
          <a:bodyPr/>
          <a:lstStyle/>
          <a:p>
            <a:r>
              <a:rPr lang="en-US" dirty="0" smtClean="0"/>
              <a:t>Chapters 3 &amp; 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Family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Another group that surrounded Jesus was His family.</a:t>
            </a:r>
          </a:p>
          <a:p>
            <a:pPr lvl="1"/>
            <a:r>
              <a:rPr lang="en-US" dirty="0" smtClean="0"/>
              <a:t>His brothers did not believe in Him until after the resurrection (John 7:5).</a:t>
            </a:r>
          </a:p>
          <a:p>
            <a:pPr lvl="1"/>
            <a:r>
              <a:rPr lang="en-US" dirty="0" smtClean="0"/>
              <a:t>His mother, however, watched Him closely and hid things within her heart (Luke 2:19, 51).</a:t>
            </a:r>
          </a:p>
          <a:p>
            <a:r>
              <a:rPr lang="en-US" dirty="0" smtClean="0"/>
              <a:t>On this occasion, Jesus’ family was seeking Him (Mark 3:31).</a:t>
            </a:r>
          </a:p>
          <a:p>
            <a:r>
              <a:rPr lang="en-US" dirty="0" smtClean="0"/>
              <a:t>Jesus was informed of their presence (Mark 3:32).</a:t>
            </a:r>
          </a:p>
          <a:p>
            <a:pPr lvl="1"/>
            <a:r>
              <a:rPr lang="en-US" dirty="0" smtClean="0"/>
              <a:t>Most of us would almost stop instantly, especially if our mother were seeking us.</a:t>
            </a:r>
          </a:p>
          <a:p>
            <a:pPr lvl="1"/>
            <a:r>
              <a:rPr lang="en-US" dirty="0" smtClean="0"/>
              <a:t>Jesus took the opportunity to teach a powerful lesson.</a:t>
            </a:r>
          </a:p>
          <a:p>
            <a:r>
              <a:rPr lang="en-US" dirty="0" smtClean="0"/>
              <a:t>Jesus stresses the spiritual over the physical (Mark 3:33-35).</a:t>
            </a:r>
          </a:p>
          <a:p>
            <a:pPr lvl="1">
              <a:buNone/>
            </a:pPr>
            <a:r>
              <a:rPr lang="en-US" dirty="0" smtClean="0"/>
              <a:t>“And he answered them, saying, Who is my mother, or my brother?  And he looked round about on them which sat about him, and said, Behold, my mother and my brethren!  For whosoever shall do the will of God, the same is my brother, and my sister, and mother.”</a:t>
            </a:r>
          </a:p>
          <a:p>
            <a:pPr lvl="1"/>
            <a:r>
              <a:rPr lang="en-US" dirty="0" smtClean="0"/>
              <a:t>Jesus was not trying to disrespect His family.  He made certain that His mother was cared for even as He hung upon the cross (John 19:26-27).</a:t>
            </a:r>
          </a:p>
          <a:p>
            <a:pPr lvl="1"/>
            <a:r>
              <a:rPr lang="en-US" dirty="0" smtClean="0"/>
              <a:t>He was noting that all can have a relationship with Him.  Those who do the will of God can be His kinsmen.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Jesus was surrounded by many different groups of people during His earthly ministry.</a:t>
            </a:r>
          </a:p>
          <a:p>
            <a:pPr lvl="1"/>
            <a:r>
              <a:rPr lang="en-US" dirty="0" smtClean="0"/>
              <a:t>Some were foes.</a:t>
            </a:r>
          </a:p>
          <a:p>
            <a:pPr lvl="1"/>
            <a:r>
              <a:rPr lang="en-US" dirty="0" smtClean="0"/>
              <a:t>Some were part of the curious flocks.</a:t>
            </a:r>
          </a:p>
          <a:p>
            <a:pPr lvl="1"/>
            <a:r>
              <a:rPr lang="en-US" dirty="0" smtClean="0"/>
              <a:t>Some were faithful to Him.</a:t>
            </a:r>
          </a:p>
          <a:p>
            <a:pPr lvl="1"/>
            <a:r>
              <a:rPr lang="en-US" dirty="0" smtClean="0"/>
              <a:t>Some were His family.</a:t>
            </a:r>
          </a:p>
          <a:p>
            <a:r>
              <a:rPr lang="en-US" dirty="0" smtClean="0"/>
              <a:t>All of us should desire a family relationship with the Servant of God.  Each of us can if we will do God’s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Foes (Mark 3:1-6)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Chapter two saw much opposition against Jesus.  This opposition continues in the opening verses of Mark 3.</a:t>
            </a:r>
          </a:p>
          <a:p>
            <a:r>
              <a:rPr lang="en-US" dirty="0" smtClean="0"/>
              <a:t>The Circumstance:  </a:t>
            </a:r>
          </a:p>
          <a:p>
            <a:pPr lvl="1"/>
            <a:r>
              <a:rPr lang="en-US" dirty="0" smtClean="0"/>
              <a:t>The day was the Sabbath day.</a:t>
            </a:r>
          </a:p>
          <a:p>
            <a:pPr lvl="1"/>
            <a:r>
              <a:rPr lang="en-US" dirty="0" smtClean="0"/>
              <a:t>The place was the synagogue</a:t>
            </a:r>
          </a:p>
          <a:p>
            <a:pPr lvl="1"/>
            <a:r>
              <a:rPr lang="en-US" dirty="0" smtClean="0"/>
              <a:t>…and there was a man there which had a withered hand (Mark 3:1).</a:t>
            </a:r>
          </a:p>
          <a:p>
            <a:r>
              <a:rPr lang="en-US" dirty="0" smtClean="0"/>
              <a:t>The Concern:  The question that Jesus’ foes had was whether Jesus would heal this man on the Sabbath day (Mark 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Foes (Mark 3:1-6)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Course:</a:t>
            </a:r>
          </a:p>
          <a:p>
            <a:pPr lvl="1"/>
            <a:r>
              <a:rPr lang="en-US" dirty="0" smtClean="0"/>
              <a:t>The call (Mark 3:3):  Stand forth.</a:t>
            </a:r>
          </a:p>
          <a:p>
            <a:pPr lvl="1"/>
            <a:r>
              <a:rPr lang="en-US" dirty="0" smtClean="0"/>
              <a:t>The confrontation (Mark 3:4).</a:t>
            </a:r>
          </a:p>
          <a:p>
            <a:pPr lvl="2">
              <a:buNone/>
            </a:pPr>
            <a:r>
              <a:rPr lang="en-US" dirty="0" smtClean="0"/>
              <a:t>“And he </a:t>
            </a:r>
            <a:r>
              <a:rPr lang="en-US" dirty="0" err="1" smtClean="0"/>
              <a:t>saith</a:t>
            </a:r>
            <a:r>
              <a:rPr lang="en-US" dirty="0" smtClean="0"/>
              <a:t> unto them, Is it lawful to do good on the Sabbath days, or to do evil?  To save life, or to kill?  But they held their peace.”</a:t>
            </a:r>
          </a:p>
          <a:p>
            <a:pPr lvl="2"/>
            <a:r>
              <a:rPr lang="en-US" dirty="0" smtClean="0"/>
              <a:t>Jesus knew that work was condemned on the Sabbath.</a:t>
            </a:r>
          </a:p>
          <a:p>
            <a:pPr lvl="2"/>
            <a:r>
              <a:rPr lang="en-US" dirty="0" smtClean="0"/>
              <a:t>He also knew that acts of compassion and mercy did not constitute work.  So did His enemies.  Thus, they held their peace.</a:t>
            </a:r>
          </a:p>
          <a:p>
            <a:pPr lvl="1"/>
            <a:r>
              <a:rPr lang="en-US" dirty="0" smtClean="0"/>
              <a:t>The cure (Mark 3:5)</a:t>
            </a:r>
          </a:p>
          <a:p>
            <a:pPr lvl="2"/>
            <a:r>
              <a:rPr lang="en-US" dirty="0" smtClean="0"/>
              <a:t>Heartache:  anger and grief expressed by Jesus</a:t>
            </a:r>
          </a:p>
          <a:p>
            <a:pPr lvl="2"/>
            <a:r>
              <a:rPr lang="en-US" dirty="0" smtClean="0"/>
              <a:t>Hardness:  in spite of knowing what Jesus said was true</a:t>
            </a:r>
          </a:p>
          <a:p>
            <a:pPr lvl="2"/>
            <a:r>
              <a:rPr lang="en-US" dirty="0" smtClean="0"/>
              <a:t>Healing:  immediate and whole</a:t>
            </a:r>
          </a:p>
          <a:p>
            <a:r>
              <a:rPr lang="en-US" dirty="0" smtClean="0"/>
              <a:t>The Jews were not pleased.  The Pharisees and </a:t>
            </a:r>
            <a:r>
              <a:rPr lang="en-US" dirty="0" err="1" smtClean="0"/>
              <a:t>Herodians</a:t>
            </a:r>
            <a:r>
              <a:rPr lang="en-US" dirty="0" smtClean="0"/>
              <a:t> took counsel how they might destroy him (Mark 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Flocks (Mark 3:7-10)</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Mark 3:7-9, we read the word “multitude” three times.  In verses 7 and 8, we read the words a great multitude.</a:t>
            </a:r>
          </a:p>
          <a:p>
            <a:r>
              <a:rPr lang="en-US" dirty="0" smtClean="0"/>
              <a:t>Seven cities or regions are named from whence the flocks of people came.</a:t>
            </a:r>
          </a:p>
          <a:p>
            <a:r>
              <a:rPr lang="en-US" dirty="0" smtClean="0"/>
              <a:t>The press was so great that Jesus had to take protective measures (Mark 3:9).</a:t>
            </a:r>
          </a:p>
          <a:p>
            <a:pPr lvl="1">
              <a:buNone/>
            </a:pPr>
            <a:r>
              <a:rPr lang="en-US" dirty="0" smtClean="0"/>
              <a:t>“And he </a:t>
            </a:r>
            <a:r>
              <a:rPr lang="en-US" dirty="0" err="1" smtClean="0"/>
              <a:t>spake</a:t>
            </a:r>
            <a:r>
              <a:rPr lang="en-US" dirty="0" smtClean="0"/>
              <a:t> to his disciples, that a small ship should wait on him because of the multitude, lest they should throng him.”</a:t>
            </a:r>
          </a:p>
          <a:p>
            <a:r>
              <a:rPr lang="en-US" dirty="0" smtClean="0"/>
              <a:t>Mark 3:10 indicates “why” the multitudes followed Jesus.</a:t>
            </a:r>
          </a:p>
          <a:p>
            <a:pPr lvl="1">
              <a:buNone/>
            </a:pPr>
            <a:r>
              <a:rPr lang="en-US" dirty="0" smtClean="0"/>
              <a:t>“For he had healed many…”</a:t>
            </a:r>
          </a:p>
          <a:p>
            <a:pPr lvl="1"/>
            <a:r>
              <a:rPr lang="en-US" dirty="0" smtClean="0"/>
              <a:t>These individuals desired the benefits the Servant of God provided.</a:t>
            </a:r>
          </a:p>
          <a:p>
            <a:pPr lvl="1"/>
            <a:r>
              <a:rPr lang="en-US" dirty="0" smtClean="0"/>
              <a:t>The question, however, is would they desire the cross they would be called to bear?  Perhaps this is the question that we need to ask ourselves.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Fiends (Mark 3:11-12)</a:t>
            </a:r>
            <a:endParaRPr lang="en-US" dirty="0"/>
          </a:p>
        </p:txBody>
      </p:sp>
      <p:sp>
        <p:nvSpPr>
          <p:cNvPr id="3" name="Content Placeholder 2"/>
          <p:cNvSpPr>
            <a:spLocks noGrp="1"/>
          </p:cNvSpPr>
          <p:nvPr>
            <p:ph idx="1"/>
          </p:nvPr>
        </p:nvSpPr>
        <p:spPr/>
        <p:txBody>
          <a:bodyPr>
            <a:normAutofit fontScale="77500" lnSpcReduction="20000"/>
          </a:bodyPr>
          <a:lstStyle/>
          <a:p>
            <a:pPr lvl="1">
              <a:buNone/>
            </a:pPr>
            <a:r>
              <a:rPr lang="en-US" dirty="0" smtClean="0"/>
              <a:t>“And the unclean spirits, when they saw him, fell down before him, and cried, saying, Thou art the Son of God.  And he </a:t>
            </a:r>
            <a:r>
              <a:rPr lang="en-US" dirty="0" err="1" smtClean="0"/>
              <a:t>straitly</a:t>
            </a:r>
            <a:r>
              <a:rPr lang="en-US" dirty="0" smtClean="0"/>
              <a:t> charged them that they should not make him known.”</a:t>
            </a:r>
          </a:p>
          <a:p>
            <a:r>
              <a:rPr lang="en-US" dirty="0" smtClean="0"/>
              <a:t>These two verses open up hours of discussion.</a:t>
            </a:r>
          </a:p>
          <a:p>
            <a:pPr lvl="1"/>
            <a:r>
              <a:rPr lang="en-US" dirty="0" smtClean="0"/>
              <a:t>Who were these unclean spirits?</a:t>
            </a:r>
          </a:p>
          <a:p>
            <a:pPr lvl="1"/>
            <a:r>
              <a:rPr lang="en-US" dirty="0" smtClean="0"/>
              <a:t>How did they inhabit the bodies they possessed?</a:t>
            </a:r>
          </a:p>
          <a:p>
            <a:pPr lvl="1"/>
            <a:r>
              <a:rPr lang="en-US" dirty="0" smtClean="0"/>
              <a:t>They had a deep knowledge of who Jesus was.</a:t>
            </a:r>
          </a:p>
          <a:p>
            <a:pPr lvl="1"/>
            <a:r>
              <a:rPr lang="en-US" dirty="0" smtClean="0"/>
              <a:t>The Messianic secret</a:t>
            </a:r>
          </a:p>
          <a:p>
            <a:r>
              <a:rPr lang="en-US" dirty="0" smtClean="0"/>
              <a:t>Most believe that these spirits or demons were the spirits of the wicked dead.  These spirits were released from the hadean realm during the time of the miraculous age.  Their purpose was to enable Jesus to manifest His power over the unseen realm of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Fiends (Mark 3:10-11)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confession of these unclean spirits is a strong argument against salvation by faith only.</a:t>
            </a:r>
          </a:p>
          <a:p>
            <a:pPr lvl="1"/>
            <a:r>
              <a:rPr lang="en-US" dirty="0" smtClean="0"/>
              <a:t>These spirits knew Jesus.  They had faith in Him.  They even confessed:  Thou art the Son of God.  Their faith, however, did not save them.</a:t>
            </a:r>
          </a:p>
          <a:p>
            <a:pPr lvl="1"/>
            <a:r>
              <a:rPr lang="en-US" dirty="0" smtClean="0"/>
              <a:t>In like manner, it is not enough today to merely have faith in Jesus and confess Him.  James said:  Thou </a:t>
            </a:r>
            <a:r>
              <a:rPr lang="en-US" dirty="0" err="1" smtClean="0"/>
              <a:t>believest</a:t>
            </a:r>
            <a:r>
              <a:rPr lang="en-US" dirty="0" smtClean="0"/>
              <a:t> that there is one God, thou doest well:  the devils also believe and tremble (James 2:19).</a:t>
            </a:r>
          </a:p>
          <a:p>
            <a:pPr lvl="1"/>
            <a:r>
              <a:rPr lang="en-US" dirty="0" smtClean="0"/>
              <a:t>Obedience to God’s will (Matt. 7:21), including the command to be baptized (Acts 22:16) is absolutely essential to salvation.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Faithful (Mark 3:13-18)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Mark 3:14-15</a:t>
            </a:r>
          </a:p>
          <a:p>
            <a:pPr lvl="1">
              <a:buNone/>
            </a:pPr>
            <a:r>
              <a:rPr lang="en-US" dirty="0" smtClean="0"/>
              <a:t>“And he ordained twelve, that they should be with him, and that he might send them forth to preach, and to have power to heal sickness, and to cast out devils.”</a:t>
            </a:r>
          </a:p>
          <a:p>
            <a:pPr lvl="1"/>
            <a:r>
              <a:rPr lang="en-US" dirty="0" smtClean="0"/>
              <a:t>Twelve men were chosen by Jesus to be His apostles.  These men were similar in many respects, but also radically different.</a:t>
            </a:r>
          </a:p>
          <a:p>
            <a:pPr lvl="1"/>
            <a:r>
              <a:rPr lang="en-US" dirty="0" smtClean="0"/>
              <a:t>The key words:  …that they should be with him…</a:t>
            </a:r>
          </a:p>
          <a:p>
            <a:pPr lvl="2"/>
            <a:r>
              <a:rPr lang="en-US" dirty="0" smtClean="0"/>
              <a:t>They would hear things that had never been heard before.</a:t>
            </a:r>
          </a:p>
          <a:p>
            <a:pPr lvl="2"/>
            <a:r>
              <a:rPr lang="en-US" dirty="0" smtClean="0"/>
              <a:t>They would see things they had never seen before.</a:t>
            </a:r>
          </a:p>
          <a:p>
            <a:pPr lvl="2"/>
            <a:r>
              <a:rPr lang="en-US" dirty="0" smtClean="0"/>
              <a:t>They would be challenged, confronted, and rebuked.</a:t>
            </a:r>
          </a:p>
          <a:p>
            <a:pPr lvl="2"/>
            <a:r>
              <a:rPr lang="en-US" dirty="0" smtClean="0"/>
              <a:t>At the end of their training, it could be said of others that they took knowledge of them, that they had been with Jesus (Acts 4:13).</a:t>
            </a:r>
          </a:p>
          <a:p>
            <a:pPr lvl="1"/>
            <a:r>
              <a:rPr lang="en-US" dirty="0" smtClean="0"/>
              <a:t>These men were trained for their ultimate mission, to take the gospel to the world and confirm their message with signs following (Mark 16:15-20).</a:t>
            </a:r>
          </a:p>
          <a:p>
            <a:pPr lvl="1"/>
            <a:r>
              <a:rPr lang="en-US" dirty="0" smtClean="0"/>
              <a:t>NOTE:  Judas was among the twelve.  He was afforded a wonderful opportunity.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Faithful (Mark 3:13-18)</a:t>
            </a:r>
            <a:endParaRPr lang="en-US" dirty="0"/>
          </a:p>
        </p:txBody>
      </p:sp>
      <p:sp>
        <p:nvSpPr>
          <p:cNvPr id="3" name="Content Placeholder 2"/>
          <p:cNvSpPr>
            <a:spLocks noGrp="1"/>
          </p:cNvSpPr>
          <p:nvPr>
            <p:ph idx="1"/>
          </p:nvPr>
        </p:nvSpPr>
        <p:spPr/>
        <p:txBody>
          <a:bodyPr/>
          <a:lstStyle/>
          <a:p>
            <a:r>
              <a:rPr lang="en-US" dirty="0" smtClean="0"/>
              <a:t>We could ask ourselves some questions here:</a:t>
            </a:r>
          </a:p>
          <a:p>
            <a:pPr lvl="1"/>
            <a:r>
              <a:rPr lang="en-US" dirty="0" smtClean="0"/>
              <a:t>Have we been with Jesus?  Does it show?</a:t>
            </a:r>
          </a:p>
          <a:p>
            <a:pPr lvl="1"/>
            <a:r>
              <a:rPr lang="en-US" dirty="0" smtClean="0"/>
              <a:t>Are we fulfilling our mission to spread the gospel to the world?</a:t>
            </a:r>
          </a:p>
          <a:p>
            <a:pPr lvl="1"/>
            <a:r>
              <a:rPr lang="en-US" dirty="0" smtClean="0"/>
              <a:t>Have any of us become like Judas?  Heart problems cause him to betray the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False Accusers (Mark 3:22-29)</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More trouble comes from the scribes (Mark 3:22)</a:t>
            </a:r>
          </a:p>
          <a:p>
            <a:pPr lvl="1">
              <a:buNone/>
            </a:pPr>
            <a:r>
              <a:rPr lang="en-US" dirty="0" smtClean="0"/>
              <a:t>“And the scribes which came down from Jerusalem said, He hath Beelzebub, and by the prince of the devils he </a:t>
            </a:r>
            <a:r>
              <a:rPr lang="en-US" dirty="0" err="1" smtClean="0"/>
              <a:t>casteth</a:t>
            </a:r>
            <a:r>
              <a:rPr lang="en-US" dirty="0" smtClean="0"/>
              <a:t> out devils.”</a:t>
            </a:r>
          </a:p>
          <a:p>
            <a:pPr lvl="1"/>
            <a:r>
              <a:rPr lang="en-US" dirty="0" smtClean="0"/>
              <a:t>The scribes could not discredit the miracles performed by Jesus.</a:t>
            </a:r>
          </a:p>
          <a:p>
            <a:pPr lvl="1"/>
            <a:r>
              <a:rPr lang="en-US" dirty="0" smtClean="0"/>
              <a:t>All they could try to do is lie about the authority behind the miracles.</a:t>
            </a:r>
          </a:p>
          <a:p>
            <a:r>
              <a:rPr lang="en-US" dirty="0" smtClean="0"/>
              <a:t>As was His custom, Jesus confronted His accusers head-on.  He didn’t let things slide.  He set the record straight.  Two points were made by the Lord.</a:t>
            </a:r>
          </a:p>
          <a:p>
            <a:pPr lvl="1"/>
            <a:r>
              <a:rPr lang="en-US" dirty="0" smtClean="0"/>
              <a:t>If He cast our demons by Satan, then Satan’s kingdom would fall because it would be divided against itself (Mark 3:23-27).</a:t>
            </a:r>
          </a:p>
          <a:p>
            <a:pPr lvl="1"/>
            <a:r>
              <a:rPr lang="en-US" dirty="0" smtClean="0"/>
              <a:t>Condemnation was pronounced upon those who blasphemed against the Holy Spirit (Mark 3:29).</a:t>
            </a:r>
          </a:p>
          <a:p>
            <a:pPr lvl="2">
              <a:buNone/>
            </a:pPr>
            <a:r>
              <a:rPr lang="en-US" dirty="0" smtClean="0"/>
              <a:t>“But he that shall blaspheme against the Holy Ghost hath never forgiveness, but is in danger of eternal condemnation.”</a:t>
            </a:r>
          </a:p>
          <a:p>
            <a:pPr lvl="2"/>
            <a:r>
              <a:rPr lang="en-US" dirty="0" smtClean="0"/>
              <a:t>Some remove this passage from its context and make it refer to sins that one refuses to repent of and confess unto God.</a:t>
            </a:r>
          </a:p>
          <a:p>
            <a:pPr lvl="2"/>
            <a:r>
              <a:rPr lang="en-US" dirty="0" smtClean="0"/>
              <a:t>Others believe that this was a very specific sin committed by those Jews.  They do not believe the sin can be committed today because Jesus is no longer on the earth casting our demons.</a:t>
            </a:r>
          </a:p>
          <a:p>
            <a:r>
              <a:rPr lang="en-US" dirty="0" smtClean="0"/>
              <a:t>LESSON:  Before we make false accusations against others, we should be extremely careful.  Those accusations can carry very heavy consequences.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1411</Words>
  <Application>Microsoft Office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Gospel of Mark</vt:lpstr>
      <vt:lpstr>The Foes (Mark 3:1-6)</vt:lpstr>
      <vt:lpstr>The Foes (Mark 3:1-6)</vt:lpstr>
      <vt:lpstr>The Flocks (Mark 3:7-10)</vt:lpstr>
      <vt:lpstr>The Fiends (Mark 3:11-12)</vt:lpstr>
      <vt:lpstr>The Fiends (Mark 3:10-11)</vt:lpstr>
      <vt:lpstr>The Faithful (Mark 3:13-18)</vt:lpstr>
      <vt:lpstr>The Faithful (Mark 3:13-18)</vt:lpstr>
      <vt:lpstr>False Accusers (Mark 3:22-29)</vt:lpstr>
      <vt:lpstr>The Family</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John Hope</dc:creator>
  <cp:lastModifiedBy>John Hope</cp:lastModifiedBy>
  <cp:revision>26</cp:revision>
  <dcterms:created xsi:type="dcterms:W3CDTF">2013-06-21T23:39:14Z</dcterms:created>
  <dcterms:modified xsi:type="dcterms:W3CDTF">2013-06-29T21:16:15Z</dcterms:modified>
</cp:coreProperties>
</file>