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5" d="100"/>
          <a:sy n="55" d="100"/>
        </p:scale>
        <p:origin x="-566" y="-77"/>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F381CA3-3B4C-4821-930D-6F3F21E39538}" type="datetimeFigureOut">
              <a:rPr lang="en-US" smtClean="0"/>
              <a:t>8/24/2013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1D852E-57A6-48C1-8F37-DB23187886D3}"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F381CA3-3B4C-4821-930D-6F3F21E39538}" type="datetimeFigureOut">
              <a:rPr lang="en-US" smtClean="0"/>
              <a:t>8/24/2013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1D852E-57A6-48C1-8F37-DB23187886D3}"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F381CA3-3B4C-4821-930D-6F3F21E39538}" type="datetimeFigureOut">
              <a:rPr lang="en-US" smtClean="0"/>
              <a:t>8/24/2013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1D852E-57A6-48C1-8F37-DB23187886D3}"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F381CA3-3B4C-4821-930D-6F3F21E39538}" type="datetimeFigureOut">
              <a:rPr lang="en-US" smtClean="0"/>
              <a:t>8/24/2013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1D852E-57A6-48C1-8F37-DB23187886D3}"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F381CA3-3B4C-4821-930D-6F3F21E39538}" type="datetimeFigureOut">
              <a:rPr lang="en-US" smtClean="0"/>
              <a:t>8/24/2013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1D852E-57A6-48C1-8F37-DB23187886D3}"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F381CA3-3B4C-4821-930D-6F3F21E39538}" type="datetimeFigureOut">
              <a:rPr lang="en-US" smtClean="0"/>
              <a:t>8/24/2013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1D852E-57A6-48C1-8F37-DB23187886D3}"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F381CA3-3B4C-4821-930D-6F3F21E39538}" type="datetimeFigureOut">
              <a:rPr lang="en-US" smtClean="0"/>
              <a:t>8/24/2013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A1D852E-57A6-48C1-8F37-DB23187886D3}"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F381CA3-3B4C-4821-930D-6F3F21E39538}" type="datetimeFigureOut">
              <a:rPr lang="en-US" smtClean="0"/>
              <a:t>8/24/2013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A1D852E-57A6-48C1-8F37-DB23187886D3}"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F381CA3-3B4C-4821-930D-6F3F21E39538}" type="datetimeFigureOut">
              <a:rPr lang="en-US" smtClean="0"/>
              <a:t>8/24/2013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A1D852E-57A6-48C1-8F37-DB23187886D3}"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F381CA3-3B4C-4821-930D-6F3F21E39538}" type="datetimeFigureOut">
              <a:rPr lang="en-US" smtClean="0"/>
              <a:t>8/24/2013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1D852E-57A6-48C1-8F37-DB23187886D3}"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F381CA3-3B4C-4821-930D-6F3F21E39538}" type="datetimeFigureOut">
              <a:rPr lang="en-US" smtClean="0"/>
              <a:t>8/24/2013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1D852E-57A6-48C1-8F37-DB23187886D3}"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F381CA3-3B4C-4821-930D-6F3F21E39538}" type="datetimeFigureOut">
              <a:rPr lang="en-US" smtClean="0"/>
              <a:t>8/24/2013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A1D852E-57A6-48C1-8F37-DB23187886D3}"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The Servant of God is Crucified</a:t>
            </a:r>
            <a:endParaRPr lang="en-US" dirty="0"/>
          </a:p>
        </p:txBody>
      </p:sp>
      <p:sp>
        <p:nvSpPr>
          <p:cNvPr id="3" name="Subtitle 2"/>
          <p:cNvSpPr>
            <a:spLocks noGrp="1"/>
          </p:cNvSpPr>
          <p:nvPr>
            <p:ph type="subTitle" idx="1"/>
          </p:nvPr>
        </p:nvSpPr>
        <p:spPr/>
        <p:txBody>
          <a:bodyPr/>
          <a:lstStyle/>
          <a:p>
            <a:r>
              <a:rPr lang="en-US" dirty="0" smtClean="0"/>
              <a:t>Mark 15</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Masses (Mark 15:29-41)</a:t>
            </a:r>
            <a:endParaRPr lang="en-US" dirty="0"/>
          </a:p>
        </p:txBody>
      </p:sp>
      <p:sp>
        <p:nvSpPr>
          <p:cNvPr id="3" name="Content Placeholder 2"/>
          <p:cNvSpPr>
            <a:spLocks noGrp="1"/>
          </p:cNvSpPr>
          <p:nvPr>
            <p:ph idx="1"/>
          </p:nvPr>
        </p:nvSpPr>
        <p:spPr/>
        <p:txBody>
          <a:bodyPr>
            <a:normAutofit fontScale="40000" lnSpcReduction="20000"/>
          </a:bodyPr>
          <a:lstStyle/>
          <a:p>
            <a:r>
              <a:rPr lang="en-US" dirty="0" smtClean="0"/>
              <a:t>The Death (Mark 15:37)</a:t>
            </a:r>
          </a:p>
          <a:p>
            <a:pPr lvl="1">
              <a:buNone/>
            </a:pPr>
            <a:r>
              <a:rPr lang="en-US" dirty="0" smtClean="0"/>
              <a:t>“And Jesus cried with a loud voice, and gave up the ghost.”</a:t>
            </a:r>
          </a:p>
          <a:p>
            <a:pPr lvl="1"/>
            <a:r>
              <a:rPr lang="en-US" dirty="0" smtClean="0"/>
              <a:t>The word “ghost” means “to breath out.”</a:t>
            </a:r>
          </a:p>
          <a:p>
            <a:pPr lvl="1"/>
            <a:r>
              <a:rPr lang="en-US" dirty="0" smtClean="0"/>
              <a:t>Jesus here breathes his last.</a:t>
            </a:r>
          </a:p>
          <a:p>
            <a:r>
              <a:rPr lang="en-US" dirty="0" smtClean="0"/>
              <a:t>The Division (Mark 15:38)</a:t>
            </a:r>
          </a:p>
          <a:p>
            <a:pPr lvl="1">
              <a:buNone/>
            </a:pPr>
            <a:r>
              <a:rPr lang="en-US" dirty="0" smtClean="0"/>
              <a:t>“And the veil of the temple was rent in twain from the top to the bottom.”</a:t>
            </a:r>
          </a:p>
          <a:p>
            <a:pPr lvl="1"/>
            <a:r>
              <a:rPr lang="en-US" dirty="0" smtClean="0"/>
              <a:t>The veil of the temple refers to the curtain in the temple that separated the Holy Place from the Most Holy Place (</a:t>
            </a:r>
            <a:r>
              <a:rPr lang="en-US" dirty="0" err="1" smtClean="0"/>
              <a:t>Exo</a:t>
            </a:r>
            <a:r>
              <a:rPr lang="en-US" dirty="0" smtClean="0"/>
              <a:t>. 26:31-33).</a:t>
            </a:r>
          </a:p>
          <a:p>
            <a:pPr lvl="1"/>
            <a:r>
              <a:rPr lang="en-US" dirty="0" smtClean="0"/>
              <a:t>The veil was rent in twain.</a:t>
            </a:r>
          </a:p>
          <a:p>
            <a:pPr lvl="2"/>
            <a:r>
              <a:rPr lang="en-US" dirty="0" smtClean="0"/>
              <a:t>This symbolized the end of the Old Economy.</a:t>
            </a:r>
          </a:p>
          <a:p>
            <a:pPr lvl="2"/>
            <a:r>
              <a:rPr lang="en-US" dirty="0" smtClean="0"/>
              <a:t>It also symbolized the new and living way that Jesus opened up to man into the realms of heaven itself (Heb. 10:20).</a:t>
            </a:r>
          </a:p>
          <a:p>
            <a:pPr lvl="3">
              <a:buNone/>
            </a:pPr>
            <a:r>
              <a:rPr lang="en-US" dirty="0" smtClean="0"/>
              <a:t>“By a new and living way, which he hath consecrated for us, through the veil, that is to say, his flesh.”</a:t>
            </a:r>
          </a:p>
          <a:p>
            <a:pPr lvl="1"/>
            <a:r>
              <a:rPr lang="en-US" dirty="0" smtClean="0"/>
              <a:t>NOTE:  It was torn from the top to the bottom, indicating that it was rent by God, not man.</a:t>
            </a:r>
          </a:p>
          <a:p>
            <a:r>
              <a:rPr lang="en-US" dirty="0" smtClean="0"/>
              <a:t>The Declaration (Mark 15:39)</a:t>
            </a:r>
          </a:p>
          <a:p>
            <a:pPr lvl="1">
              <a:buNone/>
            </a:pPr>
            <a:r>
              <a:rPr lang="en-US" dirty="0" smtClean="0"/>
              <a:t>“And when the centurion, which stood over against him, saw that he so cried out, and gave up the ghost, he said, Truly this man was the Son of God.”</a:t>
            </a:r>
          </a:p>
          <a:p>
            <a:pPr lvl="1"/>
            <a:r>
              <a:rPr lang="en-US" dirty="0" smtClean="0"/>
              <a:t>“Petronius is the name given this centurion by tradition” (e-sword, Robertson).</a:t>
            </a:r>
          </a:p>
          <a:p>
            <a:pPr lvl="1"/>
            <a:r>
              <a:rPr lang="en-US" dirty="0" smtClean="0"/>
              <a:t>It appears that all the centurion had witnessed convinced him of a divine truth.  Was he, as was the penitent thief, converted that day?</a:t>
            </a:r>
          </a:p>
          <a:p>
            <a:pPr lvl="1"/>
            <a:r>
              <a:rPr lang="en-US" dirty="0" smtClean="0"/>
              <a:t>We have to make a similar confession in order to be saved.  We must believe that Jesus is the Son of God before being immersed for the remission of sins (Acts 8:36-38).</a:t>
            </a:r>
          </a:p>
          <a:p>
            <a:r>
              <a:rPr lang="en-US" dirty="0" smtClean="0"/>
              <a:t>The Disciples (Mark 15:40-41)</a:t>
            </a:r>
          </a:p>
          <a:p>
            <a:pPr lvl="1"/>
            <a:r>
              <a:rPr lang="en-US" dirty="0" smtClean="0"/>
              <a:t>It is interesting that the only ones mentioned here were women.  Four are specifically named and many other women were also there.</a:t>
            </a:r>
          </a:p>
          <a:p>
            <a:pPr lvl="1"/>
            <a:r>
              <a:rPr lang="en-US" dirty="0" smtClean="0"/>
              <a:t>Sadly, women often possess a faith that is stronger than men.  They seem to endure longer than men.</a:t>
            </a:r>
          </a:p>
          <a:p>
            <a:pPr lvl="2"/>
            <a:r>
              <a:rPr lang="en-US" dirty="0" smtClean="0"/>
              <a:t>The emotion of love may run deeper.</a:t>
            </a:r>
          </a:p>
          <a:p>
            <a:pPr lvl="2"/>
            <a:r>
              <a:rPr lang="en-US" dirty="0" smtClean="0"/>
              <a:t>The call to be a servant is understood and pursued better by woman.</a:t>
            </a:r>
          </a:p>
          <a:p>
            <a:pPr lvl="1"/>
            <a:r>
              <a:rPr lang="en-US" dirty="0" smtClean="0"/>
              <a:t>In this respect, men need to learn from women.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1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1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10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10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10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10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10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10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 calcmode="lin" valueType="num">
                                      <p:cBhvr additive="base">
                                        <p:cTn id="61"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2" dur="10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nodeType="clickEffect">
                                  <p:stCondLst>
                                    <p:cond delay="0"/>
                                  </p:stCondLst>
                                  <p:childTnLst>
                                    <p:set>
                                      <p:cBhvr>
                                        <p:cTn id="66" dur="1" fill="hold">
                                          <p:stCondLst>
                                            <p:cond delay="0"/>
                                          </p:stCondLst>
                                        </p:cTn>
                                        <p:tgtEl>
                                          <p:spTgt spid="3">
                                            <p:txEl>
                                              <p:pRg st="10" end="10"/>
                                            </p:txEl>
                                          </p:spTgt>
                                        </p:tgtEl>
                                        <p:attrNameLst>
                                          <p:attrName>style.visibility</p:attrName>
                                        </p:attrNameLst>
                                      </p:cBhvr>
                                      <p:to>
                                        <p:strVal val="visible"/>
                                      </p:to>
                                    </p:set>
                                    <p:anim calcmode="lin" valueType="num">
                                      <p:cBhvr additive="base">
                                        <p:cTn id="67"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68" dur="10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nodeType="clickEffect">
                                  <p:stCondLst>
                                    <p:cond delay="0"/>
                                  </p:stCondLst>
                                  <p:childTnLst>
                                    <p:set>
                                      <p:cBhvr>
                                        <p:cTn id="72" dur="1" fill="hold">
                                          <p:stCondLst>
                                            <p:cond delay="0"/>
                                          </p:stCondLst>
                                        </p:cTn>
                                        <p:tgtEl>
                                          <p:spTgt spid="3">
                                            <p:txEl>
                                              <p:pRg st="11" end="11"/>
                                            </p:txEl>
                                          </p:spTgt>
                                        </p:tgtEl>
                                        <p:attrNameLst>
                                          <p:attrName>style.visibility</p:attrName>
                                        </p:attrNameLst>
                                      </p:cBhvr>
                                      <p:to>
                                        <p:strVal val="visible"/>
                                      </p:to>
                                    </p:set>
                                    <p:anim calcmode="lin" valueType="num">
                                      <p:cBhvr additive="base">
                                        <p:cTn id="73" dur="10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74" dur="10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nodeType="clickEffect">
                                  <p:stCondLst>
                                    <p:cond delay="0"/>
                                  </p:stCondLst>
                                  <p:childTnLst>
                                    <p:set>
                                      <p:cBhvr>
                                        <p:cTn id="78" dur="1" fill="hold">
                                          <p:stCondLst>
                                            <p:cond delay="0"/>
                                          </p:stCondLst>
                                        </p:cTn>
                                        <p:tgtEl>
                                          <p:spTgt spid="3">
                                            <p:txEl>
                                              <p:pRg st="12" end="12"/>
                                            </p:txEl>
                                          </p:spTgt>
                                        </p:tgtEl>
                                        <p:attrNameLst>
                                          <p:attrName>style.visibility</p:attrName>
                                        </p:attrNameLst>
                                      </p:cBhvr>
                                      <p:to>
                                        <p:strVal val="visible"/>
                                      </p:to>
                                    </p:set>
                                    <p:anim calcmode="lin" valueType="num">
                                      <p:cBhvr additive="base">
                                        <p:cTn id="79" dur="1000" fill="hold"/>
                                        <p:tgtEl>
                                          <p:spTgt spid="3">
                                            <p:txEl>
                                              <p:pRg st="12" end="12"/>
                                            </p:txEl>
                                          </p:spTgt>
                                        </p:tgtEl>
                                        <p:attrNameLst>
                                          <p:attrName>ppt_x</p:attrName>
                                        </p:attrNameLst>
                                      </p:cBhvr>
                                      <p:tavLst>
                                        <p:tav tm="0">
                                          <p:val>
                                            <p:strVal val="#ppt_x"/>
                                          </p:val>
                                        </p:tav>
                                        <p:tav tm="100000">
                                          <p:val>
                                            <p:strVal val="#ppt_x"/>
                                          </p:val>
                                        </p:tav>
                                      </p:tavLst>
                                    </p:anim>
                                    <p:anim calcmode="lin" valueType="num">
                                      <p:cBhvr additive="base">
                                        <p:cTn id="80" dur="1000" fill="hold"/>
                                        <p:tgtEl>
                                          <p:spTgt spid="3">
                                            <p:txEl>
                                              <p:pRg st="12" end="12"/>
                                            </p:txEl>
                                          </p:spTgt>
                                        </p:tgtEl>
                                        <p:attrNameLst>
                                          <p:attrName>ppt_y</p:attrName>
                                        </p:attrNameLst>
                                      </p:cBhvr>
                                      <p:tavLst>
                                        <p:tav tm="0">
                                          <p:val>
                                            <p:strVal val="1+#ppt_h/2"/>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 presetClass="entr" presetSubtype="4" fill="hold" nodeType="clickEffect">
                                  <p:stCondLst>
                                    <p:cond delay="0"/>
                                  </p:stCondLst>
                                  <p:childTnLst>
                                    <p:set>
                                      <p:cBhvr>
                                        <p:cTn id="84" dur="1" fill="hold">
                                          <p:stCondLst>
                                            <p:cond delay="0"/>
                                          </p:stCondLst>
                                        </p:cTn>
                                        <p:tgtEl>
                                          <p:spTgt spid="3">
                                            <p:txEl>
                                              <p:pRg st="13" end="13"/>
                                            </p:txEl>
                                          </p:spTgt>
                                        </p:tgtEl>
                                        <p:attrNameLst>
                                          <p:attrName>style.visibility</p:attrName>
                                        </p:attrNameLst>
                                      </p:cBhvr>
                                      <p:to>
                                        <p:strVal val="visible"/>
                                      </p:to>
                                    </p:set>
                                    <p:anim calcmode="lin" valueType="num">
                                      <p:cBhvr additive="base">
                                        <p:cTn id="85" dur="1000" fill="hold"/>
                                        <p:tgtEl>
                                          <p:spTgt spid="3">
                                            <p:txEl>
                                              <p:pRg st="13" end="13"/>
                                            </p:txEl>
                                          </p:spTgt>
                                        </p:tgtEl>
                                        <p:attrNameLst>
                                          <p:attrName>ppt_x</p:attrName>
                                        </p:attrNameLst>
                                      </p:cBhvr>
                                      <p:tavLst>
                                        <p:tav tm="0">
                                          <p:val>
                                            <p:strVal val="#ppt_x"/>
                                          </p:val>
                                        </p:tav>
                                        <p:tav tm="100000">
                                          <p:val>
                                            <p:strVal val="#ppt_x"/>
                                          </p:val>
                                        </p:tav>
                                      </p:tavLst>
                                    </p:anim>
                                    <p:anim calcmode="lin" valueType="num">
                                      <p:cBhvr additive="base">
                                        <p:cTn id="86" dur="1000" fill="hold"/>
                                        <p:tgtEl>
                                          <p:spTgt spid="3">
                                            <p:txEl>
                                              <p:pRg st="13" end="13"/>
                                            </p:txEl>
                                          </p:spTgt>
                                        </p:tgtEl>
                                        <p:attrNameLst>
                                          <p:attrName>ppt_y</p:attrName>
                                        </p:attrNameLst>
                                      </p:cBhvr>
                                      <p:tavLst>
                                        <p:tav tm="0">
                                          <p:val>
                                            <p:strVal val="1+#ppt_h/2"/>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2" presetClass="entr" presetSubtype="4" fill="hold" nodeType="clickEffect">
                                  <p:stCondLst>
                                    <p:cond delay="0"/>
                                  </p:stCondLst>
                                  <p:childTnLst>
                                    <p:set>
                                      <p:cBhvr>
                                        <p:cTn id="90" dur="1" fill="hold">
                                          <p:stCondLst>
                                            <p:cond delay="0"/>
                                          </p:stCondLst>
                                        </p:cTn>
                                        <p:tgtEl>
                                          <p:spTgt spid="3">
                                            <p:txEl>
                                              <p:pRg st="14" end="14"/>
                                            </p:txEl>
                                          </p:spTgt>
                                        </p:tgtEl>
                                        <p:attrNameLst>
                                          <p:attrName>style.visibility</p:attrName>
                                        </p:attrNameLst>
                                      </p:cBhvr>
                                      <p:to>
                                        <p:strVal val="visible"/>
                                      </p:to>
                                    </p:set>
                                    <p:anim calcmode="lin" valueType="num">
                                      <p:cBhvr additive="base">
                                        <p:cTn id="91" dur="1000" fill="hold"/>
                                        <p:tgtEl>
                                          <p:spTgt spid="3">
                                            <p:txEl>
                                              <p:pRg st="14" end="14"/>
                                            </p:txEl>
                                          </p:spTgt>
                                        </p:tgtEl>
                                        <p:attrNameLst>
                                          <p:attrName>ppt_x</p:attrName>
                                        </p:attrNameLst>
                                      </p:cBhvr>
                                      <p:tavLst>
                                        <p:tav tm="0">
                                          <p:val>
                                            <p:strVal val="#ppt_x"/>
                                          </p:val>
                                        </p:tav>
                                        <p:tav tm="100000">
                                          <p:val>
                                            <p:strVal val="#ppt_x"/>
                                          </p:val>
                                        </p:tav>
                                      </p:tavLst>
                                    </p:anim>
                                    <p:anim calcmode="lin" valueType="num">
                                      <p:cBhvr additive="base">
                                        <p:cTn id="92" dur="1000" fill="hold"/>
                                        <p:tgtEl>
                                          <p:spTgt spid="3">
                                            <p:txEl>
                                              <p:pRg st="14" end="14"/>
                                            </p:txEl>
                                          </p:spTgt>
                                        </p:tgtEl>
                                        <p:attrNameLst>
                                          <p:attrName>ppt_y</p:attrName>
                                        </p:attrNameLst>
                                      </p:cBhvr>
                                      <p:tavLst>
                                        <p:tav tm="0">
                                          <p:val>
                                            <p:strVal val="1+#ppt_h/2"/>
                                          </p:val>
                                        </p:tav>
                                        <p:tav tm="100000">
                                          <p:val>
                                            <p:strVal val="#ppt_y"/>
                                          </p:val>
                                        </p:tav>
                                      </p:tavLst>
                                    </p:anim>
                                  </p:childTnLst>
                                </p:cTn>
                              </p:par>
                            </p:childTnLst>
                          </p:cTn>
                        </p:par>
                      </p:childTnLst>
                    </p:cTn>
                  </p:par>
                  <p:par>
                    <p:cTn id="93" fill="hold">
                      <p:stCondLst>
                        <p:cond delay="indefinite"/>
                      </p:stCondLst>
                      <p:childTnLst>
                        <p:par>
                          <p:cTn id="94" fill="hold">
                            <p:stCondLst>
                              <p:cond delay="0"/>
                            </p:stCondLst>
                            <p:childTnLst>
                              <p:par>
                                <p:cTn id="95" presetID="2" presetClass="entr" presetSubtype="4" fill="hold" nodeType="clickEffect">
                                  <p:stCondLst>
                                    <p:cond delay="0"/>
                                  </p:stCondLst>
                                  <p:childTnLst>
                                    <p:set>
                                      <p:cBhvr>
                                        <p:cTn id="96" dur="1" fill="hold">
                                          <p:stCondLst>
                                            <p:cond delay="0"/>
                                          </p:stCondLst>
                                        </p:cTn>
                                        <p:tgtEl>
                                          <p:spTgt spid="3">
                                            <p:txEl>
                                              <p:pRg st="15" end="15"/>
                                            </p:txEl>
                                          </p:spTgt>
                                        </p:tgtEl>
                                        <p:attrNameLst>
                                          <p:attrName>style.visibility</p:attrName>
                                        </p:attrNameLst>
                                      </p:cBhvr>
                                      <p:to>
                                        <p:strVal val="visible"/>
                                      </p:to>
                                    </p:set>
                                    <p:anim calcmode="lin" valueType="num">
                                      <p:cBhvr additive="base">
                                        <p:cTn id="97" dur="1000" fill="hold"/>
                                        <p:tgtEl>
                                          <p:spTgt spid="3">
                                            <p:txEl>
                                              <p:pRg st="15" end="15"/>
                                            </p:txEl>
                                          </p:spTgt>
                                        </p:tgtEl>
                                        <p:attrNameLst>
                                          <p:attrName>ppt_x</p:attrName>
                                        </p:attrNameLst>
                                      </p:cBhvr>
                                      <p:tavLst>
                                        <p:tav tm="0">
                                          <p:val>
                                            <p:strVal val="#ppt_x"/>
                                          </p:val>
                                        </p:tav>
                                        <p:tav tm="100000">
                                          <p:val>
                                            <p:strVal val="#ppt_x"/>
                                          </p:val>
                                        </p:tav>
                                      </p:tavLst>
                                    </p:anim>
                                    <p:anim calcmode="lin" valueType="num">
                                      <p:cBhvr additive="base">
                                        <p:cTn id="98" dur="1000" fill="hold"/>
                                        <p:tgtEl>
                                          <p:spTgt spid="3">
                                            <p:txEl>
                                              <p:pRg st="15" end="15"/>
                                            </p:txEl>
                                          </p:spTgt>
                                        </p:tgtEl>
                                        <p:attrNameLst>
                                          <p:attrName>ppt_y</p:attrName>
                                        </p:attrNameLst>
                                      </p:cBhvr>
                                      <p:tavLst>
                                        <p:tav tm="0">
                                          <p:val>
                                            <p:strVal val="1+#ppt_h/2"/>
                                          </p:val>
                                        </p:tav>
                                        <p:tav tm="100000">
                                          <p:val>
                                            <p:strVal val="#ppt_y"/>
                                          </p:val>
                                        </p:tav>
                                      </p:tavLst>
                                    </p:anim>
                                  </p:childTnLst>
                                </p:cTn>
                              </p:par>
                            </p:childTnLst>
                          </p:cTn>
                        </p:par>
                      </p:childTnLst>
                    </p:cTn>
                  </p:par>
                  <p:par>
                    <p:cTn id="99" fill="hold">
                      <p:stCondLst>
                        <p:cond delay="indefinite"/>
                      </p:stCondLst>
                      <p:childTnLst>
                        <p:par>
                          <p:cTn id="100" fill="hold">
                            <p:stCondLst>
                              <p:cond delay="0"/>
                            </p:stCondLst>
                            <p:childTnLst>
                              <p:par>
                                <p:cTn id="101" presetID="2" presetClass="entr" presetSubtype="4" fill="hold" nodeType="clickEffect">
                                  <p:stCondLst>
                                    <p:cond delay="0"/>
                                  </p:stCondLst>
                                  <p:childTnLst>
                                    <p:set>
                                      <p:cBhvr>
                                        <p:cTn id="102" dur="1" fill="hold">
                                          <p:stCondLst>
                                            <p:cond delay="0"/>
                                          </p:stCondLst>
                                        </p:cTn>
                                        <p:tgtEl>
                                          <p:spTgt spid="3">
                                            <p:txEl>
                                              <p:pRg st="16" end="16"/>
                                            </p:txEl>
                                          </p:spTgt>
                                        </p:tgtEl>
                                        <p:attrNameLst>
                                          <p:attrName>style.visibility</p:attrName>
                                        </p:attrNameLst>
                                      </p:cBhvr>
                                      <p:to>
                                        <p:strVal val="visible"/>
                                      </p:to>
                                    </p:set>
                                    <p:anim calcmode="lin" valueType="num">
                                      <p:cBhvr additive="base">
                                        <p:cTn id="103" dur="1000" fill="hold"/>
                                        <p:tgtEl>
                                          <p:spTgt spid="3">
                                            <p:txEl>
                                              <p:pRg st="16" end="16"/>
                                            </p:txEl>
                                          </p:spTgt>
                                        </p:tgtEl>
                                        <p:attrNameLst>
                                          <p:attrName>ppt_x</p:attrName>
                                        </p:attrNameLst>
                                      </p:cBhvr>
                                      <p:tavLst>
                                        <p:tav tm="0">
                                          <p:val>
                                            <p:strVal val="#ppt_x"/>
                                          </p:val>
                                        </p:tav>
                                        <p:tav tm="100000">
                                          <p:val>
                                            <p:strVal val="#ppt_x"/>
                                          </p:val>
                                        </p:tav>
                                      </p:tavLst>
                                    </p:anim>
                                    <p:anim calcmode="lin" valueType="num">
                                      <p:cBhvr additive="base">
                                        <p:cTn id="104" dur="1000" fill="hold"/>
                                        <p:tgtEl>
                                          <p:spTgt spid="3">
                                            <p:txEl>
                                              <p:pRg st="16" end="16"/>
                                            </p:txEl>
                                          </p:spTgt>
                                        </p:tgtEl>
                                        <p:attrNameLst>
                                          <p:attrName>ppt_y</p:attrName>
                                        </p:attrNameLst>
                                      </p:cBhvr>
                                      <p:tavLst>
                                        <p:tav tm="0">
                                          <p:val>
                                            <p:strVal val="1+#ppt_h/2"/>
                                          </p:val>
                                        </p:tav>
                                        <p:tav tm="100000">
                                          <p:val>
                                            <p:strVal val="#ppt_y"/>
                                          </p:val>
                                        </p:tav>
                                      </p:tavLst>
                                    </p:anim>
                                  </p:childTnLst>
                                </p:cTn>
                              </p:par>
                            </p:childTnLst>
                          </p:cTn>
                        </p:par>
                      </p:childTnLst>
                    </p:cTn>
                  </p:par>
                  <p:par>
                    <p:cTn id="105" fill="hold">
                      <p:stCondLst>
                        <p:cond delay="indefinite"/>
                      </p:stCondLst>
                      <p:childTnLst>
                        <p:par>
                          <p:cTn id="106" fill="hold">
                            <p:stCondLst>
                              <p:cond delay="0"/>
                            </p:stCondLst>
                            <p:childTnLst>
                              <p:par>
                                <p:cTn id="107" presetID="2" presetClass="entr" presetSubtype="4" fill="hold" nodeType="clickEffect">
                                  <p:stCondLst>
                                    <p:cond delay="0"/>
                                  </p:stCondLst>
                                  <p:childTnLst>
                                    <p:set>
                                      <p:cBhvr>
                                        <p:cTn id="108" dur="1" fill="hold">
                                          <p:stCondLst>
                                            <p:cond delay="0"/>
                                          </p:stCondLst>
                                        </p:cTn>
                                        <p:tgtEl>
                                          <p:spTgt spid="3">
                                            <p:txEl>
                                              <p:pRg st="17" end="17"/>
                                            </p:txEl>
                                          </p:spTgt>
                                        </p:tgtEl>
                                        <p:attrNameLst>
                                          <p:attrName>style.visibility</p:attrName>
                                        </p:attrNameLst>
                                      </p:cBhvr>
                                      <p:to>
                                        <p:strVal val="visible"/>
                                      </p:to>
                                    </p:set>
                                    <p:anim calcmode="lin" valueType="num">
                                      <p:cBhvr additive="base">
                                        <p:cTn id="109" dur="1000" fill="hold"/>
                                        <p:tgtEl>
                                          <p:spTgt spid="3">
                                            <p:txEl>
                                              <p:pRg st="17" end="17"/>
                                            </p:txEl>
                                          </p:spTgt>
                                        </p:tgtEl>
                                        <p:attrNameLst>
                                          <p:attrName>ppt_x</p:attrName>
                                        </p:attrNameLst>
                                      </p:cBhvr>
                                      <p:tavLst>
                                        <p:tav tm="0">
                                          <p:val>
                                            <p:strVal val="#ppt_x"/>
                                          </p:val>
                                        </p:tav>
                                        <p:tav tm="100000">
                                          <p:val>
                                            <p:strVal val="#ppt_x"/>
                                          </p:val>
                                        </p:tav>
                                      </p:tavLst>
                                    </p:anim>
                                    <p:anim calcmode="lin" valueType="num">
                                      <p:cBhvr additive="base">
                                        <p:cTn id="110" dur="1000" fill="hold"/>
                                        <p:tgtEl>
                                          <p:spTgt spid="3">
                                            <p:txEl>
                                              <p:pRg st="17" end="17"/>
                                            </p:txEl>
                                          </p:spTgt>
                                        </p:tgtEl>
                                        <p:attrNameLst>
                                          <p:attrName>ppt_y</p:attrName>
                                        </p:attrNameLst>
                                      </p:cBhvr>
                                      <p:tavLst>
                                        <p:tav tm="0">
                                          <p:val>
                                            <p:strVal val="1+#ppt_h/2"/>
                                          </p:val>
                                        </p:tav>
                                        <p:tav tm="100000">
                                          <p:val>
                                            <p:strVal val="#ppt_y"/>
                                          </p:val>
                                        </p:tav>
                                      </p:tavLst>
                                    </p:anim>
                                  </p:childTnLst>
                                </p:cTn>
                              </p:par>
                            </p:childTnLst>
                          </p:cTn>
                        </p:par>
                      </p:childTnLst>
                    </p:cTn>
                  </p:par>
                  <p:par>
                    <p:cTn id="111" fill="hold">
                      <p:stCondLst>
                        <p:cond delay="indefinite"/>
                      </p:stCondLst>
                      <p:childTnLst>
                        <p:par>
                          <p:cTn id="112" fill="hold">
                            <p:stCondLst>
                              <p:cond delay="0"/>
                            </p:stCondLst>
                            <p:childTnLst>
                              <p:par>
                                <p:cTn id="113" presetID="2" presetClass="entr" presetSubtype="4" fill="hold" nodeType="clickEffect">
                                  <p:stCondLst>
                                    <p:cond delay="0"/>
                                  </p:stCondLst>
                                  <p:childTnLst>
                                    <p:set>
                                      <p:cBhvr>
                                        <p:cTn id="114" dur="1" fill="hold">
                                          <p:stCondLst>
                                            <p:cond delay="0"/>
                                          </p:stCondLst>
                                        </p:cTn>
                                        <p:tgtEl>
                                          <p:spTgt spid="3">
                                            <p:txEl>
                                              <p:pRg st="18" end="18"/>
                                            </p:txEl>
                                          </p:spTgt>
                                        </p:tgtEl>
                                        <p:attrNameLst>
                                          <p:attrName>style.visibility</p:attrName>
                                        </p:attrNameLst>
                                      </p:cBhvr>
                                      <p:to>
                                        <p:strVal val="visible"/>
                                      </p:to>
                                    </p:set>
                                    <p:anim calcmode="lin" valueType="num">
                                      <p:cBhvr additive="base">
                                        <p:cTn id="115" dur="1000" fill="hold"/>
                                        <p:tgtEl>
                                          <p:spTgt spid="3">
                                            <p:txEl>
                                              <p:pRg st="18" end="18"/>
                                            </p:txEl>
                                          </p:spTgt>
                                        </p:tgtEl>
                                        <p:attrNameLst>
                                          <p:attrName>ppt_x</p:attrName>
                                        </p:attrNameLst>
                                      </p:cBhvr>
                                      <p:tavLst>
                                        <p:tav tm="0">
                                          <p:val>
                                            <p:strVal val="#ppt_x"/>
                                          </p:val>
                                        </p:tav>
                                        <p:tav tm="100000">
                                          <p:val>
                                            <p:strVal val="#ppt_x"/>
                                          </p:val>
                                        </p:tav>
                                      </p:tavLst>
                                    </p:anim>
                                    <p:anim calcmode="lin" valueType="num">
                                      <p:cBhvr additive="base">
                                        <p:cTn id="116" dur="1000" fill="hold"/>
                                        <p:tgtEl>
                                          <p:spTgt spid="3">
                                            <p:txEl>
                                              <p:pRg st="18" end="18"/>
                                            </p:txEl>
                                          </p:spTgt>
                                        </p:tgtEl>
                                        <p:attrNameLst>
                                          <p:attrName>ppt_y</p:attrName>
                                        </p:attrNameLst>
                                      </p:cBhvr>
                                      <p:tavLst>
                                        <p:tav tm="0">
                                          <p:val>
                                            <p:strVal val="1+#ppt_h/2"/>
                                          </p:val>
                                        </p:tav>
                                        <p:tav tm="100000">
                                          <p:val>
                                            <p:strVal val="#ppt_y"/>
                                          </p:val>
                                        </p:tav>
                                      </p:tavLst>
                                    </p:anim>
                                  </p:childTnLst>
                                </p:cTn>
                              </p:par>
                            </p:childTnLst>
                          </p:cTn>
                        </p:par>
                      </p:childTnLst>
                    </p:cTn>
                  </p:par>
                  <p:par>
                    <p:cTn id="117" fill="hold">
                      <p:stCondLst>
                        <p:cond delay="indefinite"/>
                      </p:stCondLst>
                      <p:childTnLst>
                        <p:par>
                          <p:cTn id="118" fill="hold">
                            <p:stCondLst>
                              <p:cond delay="0"/>
                            </p:stCondLst>
                            <p:childTnLst>
                              <p:par>
                                <p:cTn id="119" presetID="2" presetClass="entr" presetSubtype="4" fill="hold" nodeType="clickEffect">
                                  <p:stCondLst>
                                    <p:cond delay="0"/>
                                  </p:stCondLst>
                                  <p:childTnLst>
                                    <p:set>
                                      <p:cBhvr>
                                        <p:cTn id="120" dur="1" fill="hold">
                                          <p:stCondLst>
                                            <p:cond delay="0"/>
                                          </p:stCondLst>
                                        </p:cTn>
                                        <p:tgtEl>
                                          <p:spTgt spid="3">
                                            <p:txEl>
                                              <p:pRg st="19" end="19"/>
                                            </p:txEl>
                                          </p:spTgt>
                                        </p:tgtEl>
                                        <p:attrNameLst>
                                          <p:attrName>style.visibility</p:attrName>
                                        </p:attrNameLst>
                                      </p:cBhvr>
                                      <p:to>
                                        <p:strVal val="visible"/>
                                      </p:to>
                                    </p:set>
                                    <p:anim calcmode="lin" valueType="num">
                                      <p:cBhvr additive="base">
                                        <p:cTn id="121" dur="1000" fill="hold"/>
                                        <p:tgtEl>
                                          <p:spTgt spid="3">
                                            <p:txEl>
                                              <p:pRg st="19" end="19"/>
                                            </p:txEl>
                                          </p:spTgt>
                                        </p:tgtEl>
                                        <p:attrNameLst>
                                          <p:attrName>ppt_x</p:attrName>
                                        </p:attrNameLst>
                                      </p:cBhvr>
                                      <p:tavLst>
                                        <p:tav tm="0">
                                          <p:val>
                                            <p:strVal val="#ppt_x"/>
                                          </p:val>
                                        </p:tav>
                                        <p:tav tm="100000">
                                          <p:val>
                                            <p:strVal val="#ppt_x"/>
                                          </p:val>
                                        </p:tav>
                                      </p:tavLst>
                                    </p:anim>
                                    <p:anim calcmode="lin" valueType="num">
                                      <p:cBhvr additive="base">
                                        <p:cTn id="122" dur="1000" fill="hold"/>
                                        <p:tgtEl>
                                          <p:spTgt spid="3">
                                            <p:txEl>
                                              <p:pRg st="19" end="19"/>
                                            </p:txEl>
                                          </p:spTgt>
                                        </p:tgtEl>
                                        <p:attrNameLst>
                                          <p:attrName>ppt_y</p:attrName>
                                        </p:attrNameLst>
                                      </p:cBhvr>
                                      <p:tavLst>
                                        <p:tav tm="0">
                                          <p:val>
                                            <p:strVal val="1+#ppt_h/2"/>
                                          </p:val>
                                        </p:tav>
                                        <p:tav tm="100000">
                                          <p:val>
                                            <p:strVal val="#ppt_y"/>
                                          </p:val>
                                        </p:tav>
                                      </p:tavLst>
                                    </p:anim>
                                  </p:childTnLst>
                                </p:cTn>
                              </p:par>
                            </p:childTnLst>
                          </p:cTn>
                        </p:par>
                      </p:childTnLst>
                    </p:cTn>
                  </p:par>
                  <p:par>
                    <p:cTn id="123" fill="hold">
                      <p:stCondLst>
                        <p:cond delay="indefinite"/>
                      </p:stCondLst>
                      <p:childTnLst>
                        <p:par>
                          <p:cTn id="124" fill="hold">
                            <p:stCondLst>
                              <p:cond delay="0"/>
                            </p:stCondLst>
                            <p:childTnLst>
                              <p:par>
                                <p:cTn id="125" presetID="2" presetClass="entr" presetSubtype="4" fill="hold" nodeType="clickEffect">
                                  <p:stCondLst>
                                    <p:cond delay="0"/>
                                  </p:stCondLst>
                                  <p:childTnLst>
                                    <p:set>
                                      <p:cBhvr>
                                        <p:cTn id="126" dur="1" fill="hold">
                                          <p:stCondLst>
                                            <p:cond delay="0"/>
                                          </p:stCondLst>
                                        </p:cTn>
                                        <p:tgtEl>
                                          <p:spTgt spid="3">
                                            <p:txEl>
                                              <p:pRg st="20" end="20"/>
                                            </p:txEl>
                                          </p:spTgt>
                                        </p:tgtEl>
                                        <p:attrNameLst>
                                          <p:attrName>style.visibility</p:attrName>
                                        </p:attrNameLst>
                                      </p:cBhvr>
                                      <p:to>
                                        <p:strVal val="visible"/>
                                      </p:to>
                                    </p:set>
                                    <p:anim calcmode="lin" valueType="num">
                                      <p:cBhvr additive="base">
                                        <p:cTn id="127" dur="1000" fill="hold"/>
                                        <p:tgtEl>
                                          <p:spTgt spid="3">
                                            <p:txEl>
                                              <p:pRg st="20" end="20"/>
                                            </p:txEl>
                                          </p:spTgt>
                                        </p:tgtEl>
                                        <p:attrNameLst>
                                          <p:attrName>ppt_x</p:attrName>
                                        </p:attrNameLst>
                                      </p:cBhvr>
                                      <p:tavLst>
                                        <p:tav tm="0">
                                          <p:val>
                                            <p:strVal val="#ppt_x"/>
                                          </p:val>
                                        </p:tav>
                                        <p:tav tm="100000">
                                          <p:val>
                                            <p:strVal val="#ppt_x"/>
                                          </p:val>
                                        </p:tav>
                                      </p:tavLst>
                                    </p:anim>
                                    <p:anim calcmode="lin" valueType="num">
                                      <p:cBhvr additive="base">
                                        <p:cTn id="128" dur="1000" fill="hold"/>
                                        <p:tgtEl>
                                          <p:spTgt spid="3">
                                            <p:txEl>
                                              <p:pRg st="20" end="20"/>
                                            </p:txEl>
                                          </p:spTgt>
                                        </p:tgtEl>
                                        <p:attrNameLst>
                                          <p:attrName>ppt_y</p:attrName>
                                        </p:attrNameLst>
                                      </p:cBhvr>
                                      <p:tavLst>
                                        <p:tav tm="0">
                                          <p:val>
                                            <p:strVal val="1+#ppt_h/2"/>
                                          </p:val>
                                        </p:tav>
                                        <p:tav tm="100000">
                                          <p:val>
                                            <p:strVal val="#ppt_y"/>
                                          </p:val>
                                        </p:tav>
                                      </p:tavLst>
                                    </p:anim>
                                  </p:childTnLst>
                                </p:cTn>
                              </p:par>
                            </p:childTnLst>
                          </p:cTn>
                        </p:par>
                      </p:childTnLst>
                    </p:cTn>
                  </p:par>
                  <p:par>
                    <p:cTn id="129" fill="hold">
                      <p:stCondLst>
                        <p:cond delay="indefinite"/>
                      </p:stCondLst>
                      <p:childTnLst>
                        <p:par>
                          <p:cTn id="130" fill="hold">
                            <p:stCondLst>
                              <p:cond delay="0"/>
                            </p:stCondLst>
                            <p:childTnLst>
                              <p:par>
                                <p:cTn id="131" presetID="2" presetClass="entr" presetSubtype="4" fill="hold" nodeType="clickEffect">
                                  <p:stCondLst>
                                    <p:cond delay="0"/>
                                  </p:stCondLst>
                                  <p:childTnLst>
                                    <p:set>
                                      <p:cBhvr>
                                        <p:cTn id="132" dur="1" fill="hold">
                                          <p:stCondLst>
                                            <p:cond delay="0"/>
                                          </p:stCondLst>
                                        </p:cTn>
                                        <p:tgtEl>
                                          <p:spTgt spid="3">
                                            <p:txEl>
                                              <p:pRg st="21" end="21"/>
                                            </p:txEl>
                                          </p:spTgt>
                                        </p:tgtEl>
                                        <p:attrNameLst>
                                          <p:attrName>style.visibility</p:attrName>
                                        </p:attrNameLst>
                                      </p:cBhvr>
                                      <p:to>
                                        <p:strVal val="visible"/>
                                      </p:to>
                                    </p:set>
                                    <p:anim calcmode="lin" valueType="num">
                                      <p:cBhvr additive="base">
                                        <p:cTn id="133" dur="1000" fill="hold"/>
                                        <p:tgtEl>
                                          <p:spTgt spid="3">
                                            <p:txEl>
                                              <p:pRg st="21" end="21"/>
                                            </p:txEl>
                                          </p:spTgt>
                                        </p:tgtEl>
                                        <p:attrNameLst>
                                          <p:attrName>ppt_x</p:attrName>
                                        </p:attrNameLst>
                                      </p:cBhvr>
                                      <p:tavLst>
                                        <p:tav tm="0">
                                          <p:val>
                                            <p:strVal val="#ppt_x"/>
                                          </p:val>
                                        </p:tav>
                                        <p:tav tm="100000">
                                          <p:val>
                                            <p:strVal val="#ppt_x"/>
                                          </p:val>
                                        </p:tav>
                                      </p:tavLst>
                                    </p:anim>
                                    <p:anim calcmode="lin" valueType="num">
                                      <p:cBhvr additive="base">
                                        <p:cTn id="134" dur="1000" fill="hold"/>
                                        <p:tgtEl>
                                          <p:spTgt spid="3">
                                            <p:txEl>
                                              <p:pRg st="21" end="21"/>
                                            </p:txEl>
                                          </p:spTgt>
                                        </p:tgtEl>
                                        <p:attrNameLst>
                                          <p:attrName>ppt_y</p:attrName>
                                        </p:attrNameLst>
                                      </p:cBhvr>
                                      <p:tavLst>
                                        <p:tav tm="0">
                                          <p:val>
                                            <p:strVal val="1+#ppt_h/2"/>
                                          </p:val>
                                        </p:tav>
                                        <p:tav tm="100000">
                                          <p:val>
                                            <p:strVal val="#ppt_y"/>
                                          </p:val>
                                        </p:tav>
                                      </p:tavLst>
                                    </p:anim>
                                  </p:childTnLst>
                                </p:cTn>
                              </p:par>
                            </p:childTnLst>
                          </p:cTn>
                        </p:par>
                      </p:childTnLst>
                    </p:cTn>
                  </p:par>
                  <p:par>
                    <p:cTn id="135" fill="hold">
                      <p:stCondLst>
                        <p:cond delay="indefinite"/>
                      </p:stCondLst>
                      <p:childTnLst>
                        <p:par>
                          <p:cTn id="136" fill="hold">
                            <p:stCondLst>
                              <p:cond delay="0"/>
                            </p:stCondLst>
                            <p:childTnLst>
                              <p:par>
                                <p:cTn id="137" presetID="2" presetClass="entr" presetSubtype="4" fill="hold" nodeType="clickEffect">
                                  <p:stCondLst>
                                    <p:cond delay="0"/>
                                  </p:stCondLst>
                                  <p:childTnLst>
                                    <p:set>
                                      <p:cBhvr>
                                        <p:cTn id="138" dur="1" fill="hold">
                                          <p:stCondLst>
                                            <p:cond delay="0"/>
                                          </p:stCondLst>
                                        </p:cTn>
                                        <p:tgtEl>
                                          <p:spTgt spid="3">
                                            <p:txEl>
                                              <p:pRg st="22" end="22"/>
                                            </p:txEl>
                                          </p:spTgt>
                                        </p:tgtEl>
                                        <p:attrNameLst>
                                          <p:attrName>style.visibility</p:attrName>
                                        </p:attrNameLst>
                                      </p:cBhvr>
                                      <p:to>
                                        <p:strVal val="visible"/>
                                      </p:to>
                                    </p:set>
                                    <p:anim calcmode="lin" valueType="num">
                                      <p:cBhvr additive="base">
                                        <p:cTn id="139" dur="1000" fill="hold"/>
                                        <p:tgtEl>
                                          <p:spTgt spid="3">
                                            <p:txEl>
                                              <p:pRg st="22" end="22"/>
                                            </p:txEl>
                                          </p:spTgt>
                                        </p:tgtEl>
                                        <p:attrNameLst>
                                          <p:attrName>ppt_x</p:attrName>
                                        </p:attrNameLst>
                                      </p:cBhvr>
                                      <p:tavLst>
                                        <p:tav tm="0">
                                          <p:val>
                                            <p:strVal val="#ppt_x"/>
                                          </p:val>
                                        </p:tav>
                                        <p:tav tm="100000">
                                          <p:val>
                                            <p:strVal val="#ppt_x"/>
                                          </p:val>
                                        </p:tav>
                                      </p:tavLst>
                                    </p:anim>
                                    <p:anim calcmode="lin" valueType="num">
                                      <p:cBhvr additive="base">
                                        <p:cTn id="140" dur="1000" fill="hold"/>
                                        <p:tgtEl>
                                          <p:spTgt spid="3">
                                            <p:txEl>
                                              <p:pRg st="22" end="2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Joseph of </a:t>
            </a:r>
            <a:r>
              <a:rPr lang="en-US" dirty="0" err="1" smtClean="0"/>
              <a:t>Arimathaea</a:t>
            </a:r>
            <a:r>
              <a:rPr lang="en-US" dirty="0" smtClean="0"/>
              <a:t> (Mark 15:42-47)</a:t>
            </a: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t>The Obligation (Mark 15:42)</a:t>
            </a:r>
          </a:p>
          <a:p>
            <a:pPr lvl="1"/>
            <a:r>
              <a:rPr lang="en-US" dirty="0" smtClean="0"/>
              <a:t>Jesus was crucified on a Friday, the day before the Sabbath.</a:t>
            </a:r>
          </a:p>
          <a:p>
            <a:pPr lvl="1"/>
            <a:r>
              <a:rPr lang="en-US" dirty="0" smtClean="0"/>
              <a:t>The fact that the Sabbath was approaching concerned Joseph of </a:t>
            </a:r>
            <a:r>
              <a:rPr lang="en-US" dirty="0" err="1" smtClean="0"/>
              <a:t>Arimathaea</a:t>
            </a:r>
            <a:r>
              <a:rPr lang="en-US" dirty="0" smtClean="0"/>
              <a:t>?  Why?</a:t>
            </a:r>
          </a:p>
          <a:p>
            <a:pPr lvl="2"/>
            <a:r>
              <a:rPr lang="en-US" dirty="0" smtClean="0"/>
              <a:t>Jewish law stated that anyone put to death on a tree could not remain all night upon the tree, but thou </a:t>
            </a:r>
            <a:r>
              <a:rPr lang="en-US" dirty="0" err="1" smtClean="0"/>
              <a:t>shalt</a:t>
            </a:r>
            <a:r>
              <a:rPr lang="en-US" dirty="0" smtClean="0"/>
              <a:t> in any wise bury him that day (Deut. 21:22-23).</a:t>
            </a:r>
          </a:p>
          <a:p>
            <a:pPr lvl="2"/>
            <a:r>
              <a:rPr lang="en-US" dirty="0" smtClean="0"/>
              <a:t>If a criminal’s body was not claimed, it was removed and often cast in the Valley of </a:t>
            </a:r>
            <a:r>
              <a:rPr lang="en-US" dirty="0" err="1" smtClean="0"/>
              <a:t>Hinnom</a:t>
            </a:r>
            <a:r>
              <a:rPr lang="en-US" dirty="0" smtClean="0"/>
              <a:t>, the place for burning trash.</a:t>
            </a:r>
          </a:p>
          <a:p>
            <a:pPr lvl="2"/>
            <a:r>
              <a:rPr lang="en-US" dirty="0" smtClean="0"/>
              <a:t>Joseph loved Jesus, believed in Him, and did not consent to His death.  He did not want the remains of Jesus treated in a disrespectful manner.</a:t>
            </a:r>
          </a:p>
          <a:p>
            <a:r>
              <a:rPr lang="en-US" dirty="0" smtClean="0"/>
              <a:t>The Petition (Mark 15:43)</a:t>
            </a:r>
          </a:p>
          <a:p>
            <a:r>
              <a:rPr lang="en-US" dirty="0" smtClean="0"/>
              <a:t>The Validation (Mark 15:44-45)</a:t>
            </a:r>
          </a:p>
          <a:p>
            <a:pPr lvl="1"/>
            <a:r>
              <a:rPr lang="en-US" dirty="0" smtClean="0"/>
              <a:t>Pilate marveled that Jesus was already dead.  Crucified victims could often linger on the cross for days.</a:t>
            </a:r>
          </a:p>
          <a:p>
            <a:pPr lvl="1"/>
            <a:r>
              <a:rPr lang="en-US" dirty="0" smtClean="0"/>
              <a:t>A centurion validated the death of Jesus.</a:t>
            </a:r>
          </a:p>
          <a:p>
            <a:pPr lvl="1"/>
            <a:r>
              <a:rPr lang="en-US" dirty="0" smtClean="0"/>
              <a:t>NOTE:  Some do not believe that Jesus really died.</a:t>
            </a:r>
          </a:p>
          <a:p>
            <a:pPr lvl="2"/>
            <a:r>
              <a:rPr lang="en-US" dirty="0" smtClean="0"/>
              <a:t>Who?  Gnostics of the second century.  Muslims today.</a:t>
            </a:r>
          </a:p>
          <a:p>
            <a:pPr lvl="2"/>
            <a:r>
              <a:rPr lang="en-US" dirty="0" smtClean="0"/>
              <a:t>He did die, and His death was confirmed by a Roman centurion.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1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1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10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10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10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10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10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10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 calcmode="lin" valueType="num">
                                      <p:cBhvr additive="base">
                                        <p:cTn id="61"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2" dur="10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nodeType="clickEffect">
                                  <p:stCondLst>
                                    <p:cond delay="0"/>
                                  </p:stCondLst>
                                  <p:childTnLst>
                                    <p:set>
                                      <p:cBhvr>
                                        <p:cTn id="66" dur="1" fill="hold">
                                          <p:stCondLst>
                                            <p:cond delay="0"/>
                                          </p:stCondLst>
                                        </p:cTn>
                                        <p:tgtEl>
                                          <p:spTgt spid="3">
                                            <p:txEl>
                                              <p:pRg st="10" end="10"/>
                                            </p:txEl>
                                          </p:spTgt>
                                        </p:tgtEl>
                                        <p:attrNameLst>
                                          <p:attrName>style.visibility</p:attrName>
                                        </p:attrNameLst>
                                      </p:cBhvr>
                                      <p:to>
                                        <p:strVal val="visible"/>
                                      </p:to>
                                    </p:set>
                                    <p:anim calcmode="lin" valueType="num">
                                      <p:cBhvr additive="base">
                                        <p:cTn id="67"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68" dur="10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nodeType="clickEffect">
                                  <p:stCondLst>
                                    <p:cond delay="0"/>
                                  </p:stCondLst>
                                  <p:childTnLst>
                                    <p:set>
                                      <p:cBhvr>
                                        <p:cTn id="72" dur="1" fill="hold">
                                          <p:stCondLst>
                                            <p:cond delay="0"/>
                                          </p:stCondLst>
                                        </p:cTn>
                                        <p:tgtEl>
                                          <p:spTgt spid="3">
                                            <p:txEl>
                                              <p:pRg st="11" end="11"/>
                                            </p:txEl>
                                          </p:spTgt>
                                        </p:tgtEl>
                                        <p:attrNameLst>
                                          <p:attrName>style.visibility</p:attrName>
                                        </p:attrNameLst>
                                      </p:cBhvr>
                                      <p:to>
                                        <p:strVal val="visible"/>
                                      </p:to>
                                    </p:set>
                                    <p:anim calcmode="lin" valueType="num">
                                      <p:cBhvr additive="base">
                                        <p:cTn id="73" dur="10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74" dur="10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nodeType="clickEffect">
                                  <p:stCondLst>
                                    <p:cond delay="0"/>
                                  </p:stCondLst>
                                  <p:childTnLst>
                                    <p:set>
                                      <p:cBhvr>
                                        <p:cTn id="78" dur="1" fill="hold">
                                          <p:stCondLst>
                                            <p:cond delay="0"/>
                                          </p:stCondLst>
                                        </p:cTn>
                                        <p:tgtEl>
                                          <p:spTgt spid="3">
                                            <p:txEl>
                                              <p:pRg st="12" end="12"/>
                                            </p:txEl>
                                          </p:spTgt>
                                        </p:tgtEl>
                                        <p:attrNameLst>
                                          <p:attrName>style.visibility</p:attrName>
                                        </p:attrNameLst>
                                      </p:cBhvr>
                                      <p:to>
                                        <p:strVal val="visible"/>
                                      </p:to>
                                    </p:set>
                                    <p:anim calcmode="lin" valueType="num">
                                      <p:cBhvr additive="base">
                                        <p:cTn id="79" dur="1000" fill="hold"/>
                                        <p:tgtEl>
                                          <p:spTgt spid="3">
                                            <p:txEl>
                                              <p:pRg st="12" end="12"/>
                                            </p:txEl>
                                          </p:spTgt>
                                        </p:tgtEl>
                                        <p:attrNameLst>
                                          <p:attrName>ppt_x</p:attrName>
                                        </p:attrNameLst>
                                      </p:cBhvr>
                                      <p:tavLst>
                                        <p:tav tm="0">
                                          <p:val>
                                            <p:strVal val="#ppt_x"/>
                                          </p:val>
                                        </p:tav>
                                        <p:tav tm="100000">
                                          <p:val>
                                            <p:strVal val="#ppt_x"/>
                                          </p:val>
                                        </p:tav>
                                      </p:tavLst>
                                    </p:anim>
                                    <p:anim calcmode="lin" valueType="num">
                                      <p:cBhvr additive="base">
                                        <p:cTn id="80" dur="1000" fill="hold"/>
                                        <p:tgtEl>
                                          <p:spTgt spid="3">
                                            <p:txEl>
                                              <p:pRg st="12" end="1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Joseph of </a:t>
            </a:r>
            <a:r>
              <a:rPr lang="en-US" dirty="0" err="1" smtClean="0"/>
              <a:t>Arimathaea</a:t>
            </a:r>
            <a:r>
              <a:rPr lang="en-US" dirty="0" smtClean="0"/>
              <a:t> (Mark 15:42-47)</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The Inhumation (Mark 15:46)</a:t>
            </a:r>
          </a:p>
          <a:p>
            <a:pPr lvl="1"/>
            <a:r>
              <a:rPr lang="en-US" dirty="0" smtClean="0"/>
              <a:t>Inhumation is a term that refers to a burial.</a:t>
            </a:r>
          </a:p>
          <a:p>
            <a:pPr lvl="1"/>
            <a:r>
              <a:rPr lang="en-US" dirty="0" smtClean="0"/>
              <a:t>Many things could be said about this tomb.</a:t>
            </a:r>
          </a:p>
          <a:p>
            <a:pPr lvl="2"/>
            <a:r>
              <a:rPr lang="en-US" dirty="0" smtClean="0"/>
              <a:t>It was a personal tomb.</a:t>
            </a:r>
          </a:p>
          <a:p>
            <a:pPr lvl="2"/>
            <a:r>
              <a:rPr lang="en-US" dirty="0" smtClean="0"/>
              <a:t>It was a tomb of a rich man.</a:t>
            </a:r>
          </a:p>
          <a:p>
            <a:pPr lvl="2"/>
            <a:r>
              <a:rPr lang="en-US" dirty="0" smtClean="0"/>
              <a:t>It was an unoccupied tomb.</a:t>
            </a:r>
          </a:p>
          <a:p>
            <a:pPr lvl="2"/>
            <a:r>
              <a:rPr lang="en-US" dirty="0" smtClean="0"/>
              <a:t>It was an anticipating tomb.</a:t>
            </a:r>
          </a:p>
          <a:p>
            <a:pPr lvl="2"/>
            <a:r>
              <a:rPr lang="en-US" dirty="0" smtClean="0"/>
              <a:t>It was a cold, dark tomb.</a:t>
            </a:r>
          </a:p>
          <a:p>
            <a:pPr lvl="2"/>
            <a:r>
              <a:rPr lang="en-US" dirty="0" smtClean="0"/>
              <a:t>It was a sealed tomb.</a:t>
            </a:r>
          </a:p>
          <a:p>
            <a:r>
              <a:rPr lang="en-US" dirty="0" smtClean="0"/>
              <a:t>The Perception (Mark 15:47)</a:t>
            </a:r>
          </a:p>
          <a:p>
            <a:pPr lvl="1">
              <a:buNone/>
            </a:pPr>
            <a:r>
              <a:rPr lang="en-US" dirty="0" smtClean="0"/>
              <a:t>“And Mary Magdalene and Mary the mother of </a:t>
            </a:r>
            <a:r>
              <a:rPr lang="en-US" dirty="0" err="1" smtClean="0"/>
              <a:t>Joses</a:t>
            </a:r>
            <a:r>
              <a:rPr lang="en-US" dirty="0" smtClean="0"/>
              <a:t> beheld where he was laid.”</a:t>
            </a:r>
          </a:p>
          <a:p>
            <a:pPr lvl="1"/>
            <a:r>
              <a:rPr lang="en-US" dirty="0" smtClean="0"/>
              <a:t>They “beheld”, saw, perceived the location of Jesus’ body.</a:t>
            </a:r>
          </a:p>
          <a:p>
            <a:pPr lvl="1"/>
            <a:r>
              <a:rPr lang="en-US" dirty="0" smtClean="0"/>
              <a:t>Still the women are concerned.  Jesus was dead, but these women were bound by love and service to the Christ.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1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1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10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10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10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10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10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10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 calcmode="lin" valueType="num">
                                      <p:cBhvr additive="base">
                                        <p:cTn id="61"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2" dur="10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nodeType="clickEffect">
                                  <p:stCondLst>
                                    <p:cond delay="0"/>
                                  </p:stCondLst>
                                  <p:childTnLst>
                                    <p:set>
                                      <p:cBhvr>
                                        <p:cTn id="66" dur="1" fill="hold">
                                          <p:stCondLst>
                                            <p:cond delay="0"/>
                                          </p:stCondLst>
                                        </p:cTn>
                                        <p:tgtEl>
                                          <p:spTgt spid="3">
                                            <p:txEl>
                                              <p:pRg st="10" end="10"/>
                                            </p:txEl>
                                          </p:spTgt>
                                        </p:tgtEl>
                                        <p:attrNameLst>
                                          <p:attrName>style.visibility</p:attrName>
                                        </p:attrNameLst>
                                      </p:cBhvr>
                                      <p:to>
                                        <p:strVal val="visible"/>
                                      </p:to>
                                    </p:set>
                                    <p:anim calcmode="lin" valueType="num">
                                      <p:cBhvr additive="base">
                                        <p:cTn id="67"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68" dur="10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nodeType="clickEffect">
                                  <p:stCondLst>
                                    <p:cond delay="0"/>
                                  </p:stCondLst>
                                  <p:childTnLst>
                                    <p:set>
                                      <p:cBhvr>
                                        <p:cTn id="72" dur="1" fill="hold">
                                          <p:stCondLst>
                                            <p:cond delay="0"/>
                                          </p:stCondLst>
                                        </p:cTn>
                                        <p:tgtEl>
                                          <p:spTgt spid="3">
                                            <p:txEl>
                                              <p:pRg st="11" end="11"/>
                                            </p:txEl>
                                          </p:spTgt>
                                        </p:tgtEl>
                                        <p:attrNameLst>
                                          <p:attrName>style.visibility</p:attrName>
                                        </p:attrNameLst>
                                      </p:cBhvr>
                                      <p:to>
                                        <p:strVal val="visible"/>
                                      </p:to>
                                    </p:set>
                                    <p:anim calcmode="lin" valueType="num">
                                      <p:cBhvr additive="base">
                                        <p:cTn id="73" dur="10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74" dur="10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nodeType="clickEffect">
                                  <p:stCondLst>
                                    <p:cond delay="0"/>
                                  </p:stCondLst>
                                  <p:childTnLst>
                                    <p:set>
                                      <p:cBhvr>
                                        <p:cTn id="78" dur="1" fill="hold">
                                          <p:stCondLst>
                                            <p:cond delay="0"/>
                                          </p:stCondLst>
                                        </p:cTn>
                                        <p:tgtEl>
                                          <p:spTgt spid="3">
                                            <p:txEl>
                                              <p:pRg st="12" end="12"/>
                                            </p:txEl>
                                          </p:spTgt>
                                        </p:tgtEl>
                                        <p:attrNameLst>
                                          <p:attrName>style.visibility</p:attrName>
                                        </p:attrNameLst>
                                      </p:cBhvr>
                                      <p:to>
                                        <p:strVal val="visible"/>
                                      </p:to>
                                    </p:set>
                                    <p:anim calcmode="lin" valueType="num">
                                      <p:cBhvr additive="base">
                                        <p:cTn id="79" dur="1000" fill="hold"/>
                                        <p:tgtEl>
                                          <p:spTgt spid="3">
                                            <p:txEl>
                                              <p:pRg st="12" end="12"/>
                                            </p:txEl>
                                          </p:spTgt>
                                        </p:tgtEl>
                                        <p:attrNameLst>
                                          <p:attrName>ppt_x</p:attrName>
                                        </p:attrNameLst>
                                      </p:cBhvr>
                                      <p:tavLst>
                                        <p:tav tm="0">
                                          <p:val>
                                            <p:strVal val="#ppt_x"/>
                                          </p:val>
                                        </p:tav>
                                        <p:tav tm="100000">
                                          <p:val>
                                            <p:strVal val="#ppt_x"/>
                                          </p:val>
                                        </p:tav>
                                      </p:tavLst>
                                    </p:anim>
                                    <p:anim calcmode="lin" valueType="num">
                                      <p:cBhvr additive="base">
                                        <p:cTn id="80" dur="1000" fill="hold"/>
                                        <p:tgtEl>
                                          <p:spTgt spid="3">
                                            <p:txEl>
                                              <p:pRg st="12" end="1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Conclusion</a:t>
            </a:r>
            <a:endParaRPr lang="en-US" dirty="0"/>
          </a:p>
        </p:txBody>
      </p:sp>
      <p:sp>
        <p:nvSpPr>
          <p:cNvPr id="3" name="Content Placeholder 2"/>
          <p:cNvSpPr>
            <a:spLocks noGrp="1"/>
          </p:cNvSpPr>
          <p:nvPr>
            <p:ph idx="1"/>
          </p:nvPr>
        </p:nvSpPr>
        <p:spPr/>
        <p:txBody>
          <a:bodyPr>
            <a:normAutofit/>
          </a:bodyPr>
          <a:lstStyle/>
          <a:p>
            <a:r>
              <a:rPr lang="en-US" dirty="0" smtClean="0"/>
              <a:t>Mark 15 ends on a dismal note.</a:t>
            </a:r>
          </a:p>
          <a:p>
            <a:pPr lvl="1"/>
            <a:r>
              <a:rPr lang="en-US" dirty="0" smtClean="0"/>
              <a:t>Jesus is dead.</a:t>
            </a:r>
          </a:p>
          <a:p>
            <a:pPr lvl="1"/>
            <a:r>
              <a:rPr lang="en-US" dirty="0" smtClean="0"/>
              <a:t>Jesus is buried.</a:t>
            </a:r>
          </a:p>
          <a:p>
            <a:pPr lvl="1"/>
            <a:r>
              <a:rPr lang="en-US" dirty="0" smtClean="0"/>
              <a:t>The disciples have gone into hiding.</a:t>
            </a:r>
          </a:p>
          <a:p>
            <a:pPr lvl="1"/>
            <a:r>
              <a:rPr lang="en-US" dirty="0" smtClean="0"/>
              <a:t>The Jews and the Romans return to their normal affairs of life.</a:t>
            </a:r>
          </a:p>
          <a:p>
            <a:r>
              <a:rPr lang="en-US" dirty="0" smtClean="0"/>
              <a:t>Yes, the next several hours would be spent in tranquil mourning.</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1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1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10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10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10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Introduction</a:t>
            </a: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t> The death of Jesus had been predicted.</a:t>
            </a:r>
          </a:p>
          <a:p>
            <a:pPr lvl="1"/>
            <a:r>
              <a:rPr lang="en-US" dirty="0" smtClean="0"/>
              <a:t>The psalmist (Ps. 22:16)</a:t>
            </a:r>
          </a:p>
          <a:p>
            <a:pPr lvl="2">
              <a:buNone/>
            </a:pPr>
            <a:r>
              <a:rPr lang="en-US" dirty="0" smtClean="0"/>
              <a:t>“For dogs have compassed me:  the assembly of the wicked have </a:t>
            </a:r>
            <a:r>
              <a:rPr lang="en-US" dirty="0" err="1" smtClean="0"/>
              <a:t>inclosed</a:t>
            </a:r>
            <a:r>
              <a:rPr lang="en-US" dirty="0" smtClean="0"/>
              <a:t> me:  they pierced my hands and my feet.”</a:t>
            </a:r>
          </a:p>
          <a:p>
            <a:pPr lvl="1"/>
            <a:r>
              <a:rPr lang="en-US" dirty="0" smtClean="0"/>
              <a:t>In Mark’s gospel, Jesus foretold His suffering, death, and resurrection at least seven times (Mark 8:31; 9:12; 9:31; 10:33-34; 14:8; 14:22-24; 14:27).</a:t>
            </a:r>
          </a:p>
          <a:p>
            <a:pPr lvl="2">
              <a:buNone/>
            </a:pPr>
            <a:r>
              <a:rPr lang="en-US" dirty="0" smtClean="0"/>
              <a:t>“Saying, Behold, we go up to Jerusalem; and the Son of man shall be delivered unto the chief priests, and unto the scribes; and they shall condemn him to death, and shall deliver him to the Gentiles:  and they shall mock him, and shall scourge him, and shall spit upon him, and shall kill him:  and the third day he shall rise again.”</a:t>
            </a:r>
          </a:p>
          <a:p>
            <a:pPr lvl="2"/>
            <a:r>
              <a:rPr lang="en-US" dirty="0" smtClean="0"/>
              <a:t>Mark 14 closed with Jesus’ condemnation by the Jews (Mark 14:64).</a:t>
            </a:r>
          </a:p>
          <a:p>
            <a:pPr lvl="3">
              <a:buNone/>
            </a:pPr>
            <a:r>
              <a:rPr lang="en-US" dirty="0" smtClean="0"/>
              <a:t>“And they all condemned him to be guilty of death.”</a:t>
            </a:r>
          </a:p>
          <a:p>
            <a:pPr lvl="2"/>
            <a:r>
              <a:rPr lang="en-US" dirty="0" smtClean="0"/>
              <a:t>Mark 15 opens with His being delivered unto the Gentiles (Mark 15:1).</a:t>
            </a:r>
          </a:p>
          <a:p>
            <a:pPr lvl="3">
              <a:buNone/>
            </a:pPr>
            <a:r>
              <a:rPr lang="en-US" dirty="0" smtClean="0"/>
              <a:t>“And straightway in the morning the chief priests held a consultation with the elders and scribes and the whole counsel, and bound Jesus, and carried him away, and delivered him to Pilate.”</a:t>
            </a:r>
          </a:p>
          <a:p>
            <a:r>
              <a:rPr lang="en-US" dirty="0" smtClean="0"/>
              <a:t>B. We’ve entitled this 15th chapter of Mark’s gospel:  “The Servant of God Is Crucified.”  In this chapter Jesus is handled by four individuals or groups of individuals.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1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1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10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10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10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10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10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10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 calcmode="lin" valueType="num">
                                      <p:cBhvr additive="base">
                                        <p:cTn id="61"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2" dur="10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Pilate (Mark 15:1-15)</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The Jews had sentenced Jesus to death.  However, they had a problem.  They could not carry out the sentence without approval of the Roman government.  Thus, they delivered Jesus to Pilate.</a:t>
            </a:r>
          </a:p>
          <a:p>
            <a:r>
              <a:rPr lang="en-US" dirty="0" smtClean="0"/>
              <a:t>In this section, we see two events:</a:t>
            </a:r>
          </a:p>
          <a:p>
            <a:pPr lvl="1"/>
            <a:r>
              <a:rPr lang="en-US" dirty="0" smtClean="0"/>
              <a:t>The Court (Mark 15:1-5).</a:t>
            </a:r>
          </a:p>
          <a:p>
            <a:pPr lvl="2"/>
            <a:r>
              <a:rPr lang="en-US" dirty="0" smtClean="0"/>
              <a:t>The question of Pilate (Mark 15:2)</a:t>
            </a:r>
          </a:p>
          <a:p>
            <a:pPr lvl="3">
              <a:buNone/>
            </a:pPr>
            <a:r>
              <a:rPr lang="en-US" dirty="0" smtClean="0"/>
              <a:t>“And Pilate asked him, Art thou the King of the Jews?”</a:t>
            </a:r>
          </a:p>
          <a:p>
            <a:pPr lvl="3"/>
            <a:r>
              <a:rPr lang="en-US" dirty="0" smtClean="0"/>
              <a:t>The charge before the Jewish court had been blasphemy (Mark 14:64).</a:t>
            </a:r>
          </a:p>
          <a:p>
            <a:pPr lvl="3"/>
            <a:r>
              <a:rPr lang="en-US" dirty="0" smtClean="0"/>
              <a:t>That charge would not hold in Pilate’s court.  Thus, the Jews accused Him of saying He was a king.</a:t>
            </a:r>
          </a:p>
          <a:p>
            <a:pPr lvl="3"/>
            <a:r>
              <a:rPr lang="en-US" dirty="0" smtClean="0"/>
              <a:t>This change would present Jesus as a threat to the Empire.</a:t>
            </a:r>
          </a:p>
          <a:p>
            <a:pPr lvl="3"/>
            <a:r>
              <a:rPr lang="en-US" dirty="0" smtClean="0"/>
              <a:t>Jesus’ answer was in the affirmative:  Thou </a:t>
            </a:r>
            <a:r>
              <a:rPr lang="en-US" dirty="0" err="1" smtClean="0"/>
              <a:t>sayest</a:t>
            </a:r>
            <a:r>
              <a:rPr lang="en-US" dirty="0" smtClean="0"/>
              <a:t> it.</a:t>
            </a:r>
          </a:p>
          <a:p>
            <a:pPr lvl="2"/>
            <a:r>
              <a:rPr lang="en-US" dirty="0" smtClean="0"/>
              <a:t>The Quietness of Jesus (Mark 15:3-5)</a:t>
            </a:r>
          </a:p>
          <a:p>
            <a:pPr lvl="3"/>
            <a:r>
              <a:rPr lang="en-US" dirty="0" smtClean="0"/>
              <a:t>The Jews accused Jesus of many things.</a:t>
            </a:r>
          </a:p>
          <a:p>
            <a:pPr lvl="3"/>
            <a:r>
              <a:rPr lang="en-US" dirty="0" smtClean="0"/>
              <a:t>Twice we are told that He “answered nothing” (See Prov. 26:4).</a:t>
            </a:r>
          </a:p>
          <a:p>
            <a:pPr lvl="4">
              <a:buNone/>
            </a:pPr>
            <a:r>
              <a:rPr lang="en-US" dirty="0" smtClean="0"/>
              <a:t>“Answer not a fool according to his folly, lest thou also be like unto him.”</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1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1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10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10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10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10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10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10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 calcmode="lin" valueType="num">
                                      <p:cBhvr additive="base">
                                        <p:cTn id="61"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2" dur="10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nodeType="clickEffect">
                                  <p:stCondLst>
                                    <p:cond delay="0"/>
                                  </p:stCondLst>
                                  <p:childTnLst>
                                    <p:set>
                                      <p:cBhvr>
                                        <p:cTn id="66" dur="1" fill="hold">
                                          <p:stCondLst>
                                            <p:cond delay="0"/>
                                          </p:stCondLst>
                                        </p:cTn>
                                        <p:tgtEl>
                                          <p:spTgt spid="3">
                                            <p:txEl>
                                              <p:pRg st="10" end="10"/>
                                            </p:txEl>
                                          </p:spTgt>
                                        </p:tgtEl>
                                        <p:attrNameLst>
                                          <p:attrName>style.visibility</p:attrName>
                                        </p:attrNameLst>
                                      </p:cBhvr>
                                      <p:to>
                                        <p:strVal val="visible"/>
                                      </p:to>
                                    </p:set>
                                    <p:anim calcmode="lin" valueType="num">
                                      <p:cBhvr additive="base">
                                        <p:cTn id="67"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68" dur="10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nodeType="clickEffect">
                                  <p:stCondLst>
                                    <p:cond delay="0"/>
                                  </p:stCondLst>
                                  <p:childTnLst>
                                    <p:set>
                                      <p:cBhvr>
                                        <p:cTn id="72" dur="1" fill="hold">
                                          <p:stCondLst>
                                            <p:cond delay="0"/>
                                          </p:stCondLst>
                                        </p:cTn>
                                        <p:tgtEl>
                                          <p:spTgt spid="3">
                                            <p:txEl>
                                              <p:pRg st="11" end="11"/>
                                            </p:txEl>
                                          </p:spTgt>
                                        </p:tgtEl>
                                        <p:attrNameLst>
                                          <p:attrName>style.visibility</p:attrName>
                                        </p:attrNameLst>
                                      </p:cBhvr>
                                      <p:to>
                                        <p:strVal val="visible"/>
                                      </p:to>
                                    </p:set>
                                    <p:anim calcmode="lin" valueType="num">
                                      <p:cBhvr additive="base">
                                        <p:cTn id="73" dur="10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74" dur="10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nodeType="clickEffect">
                                  <p:stCondLst>
                                    <p:cond delay="0"/>
                                  </p:stCondLst>
                                  <p:childTnLst>
                                    <p:set>
                                      <p:cBhvr>
                                        <p:cTn id="78" dur="1" fill="hold">
                                          <p:stCondLst>
                                            <p:cond delay="0"/>
                                          </p:stCondLst>
                                        </p:cTn>
                                        <p:tgtEl>
                                          <p:spTgt spid="3">
                                            <p:txEl>
                                              <p:pRg st="12" end="12"/>
                                            </p:txEl>
                                          </p:spTgt>
                                        </p:tgtEl>
                                        <p:attrNameLst>
                                          <p:attrName>style.visibility</p:attrName>
                                        </p:attrNameLst>
                                      </p:cBhvr>
                                      <p:to>
                                        <p:strVal val="visible"/>
                                      </p:to>
                                    </p:set>
                                    <p:anim calcmode="lin" valueType="num">
                                      <p:cBhvr additive="base">
                                        <p:cTn id="79" dur="1000" fill="hold"/>
                                        <p:tgtEl>
                                          <p:spTgt spid="3">
                                            <p:txEl>
                                              <p:pRg st="12" end="12"/>
                                            </p:txEl>
                                          </p:spTgt>
                                        </p:tgtEl>
                                        <p:attrNameLst>
                                          <p:attrName>ppt_x</p:attrName>
                                        </p:attrNameLst>
                                      </p:cBhvr>
                                      <p:tavLst>
                                        <p:tav tm="0">
                                          <p:val>
                                            <p:strVal val="#ppt_x"/>
                                          </p:val>
                                        </p:tav>
                                        <p:tav tm="100000">
                                          <p:val>
                                            <p:strVal val="#ppt_x"/>
                                          </p:val>
                                        </p:tav>
                                      </p:tavLst>
                                    </p:anim>
                                    <p:anim calcmode="lin" valueType="num">
                                      <p:cBhvr additive="base">
                                        <p:cTn id="80" dur="1000" fill="hold"/>
                                        <p:tgtEl>
                                          <p:spTgt spid="3">
                                            <p:txEl>
                                              <p:pRg st="12" end="1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Pilate (Mark 15:1-15)</a:t>
            </a:r>
            <a:endParaRPr lang="en-US" dirty="0"/>
          </a:p>
        </p:txBody>
      </p:sp>
      <p:sp>
        <p:nvSpPr>
          <p:cNvPr id="3" name="Content Placeholder 2"/>
          <p:cNvSpPr>
            <a:spLocks noGrp="1"/>
          </p:cNvSpPr>
          <p:nvPr>
            <p:ph idx="1"/>
          </p:nvPr>
        </p:nvSpPr>
        <p:spPr/>
        <p:txBody>
          <a:bodyPr>
            <a:normAutofit fontScale="70000" lnSpcReduction="20000"/>
          </a:bodyPr>
          <a:lstStyle/>
          <a:p>
            <a:pPr lvl="1"/>
            <a:r>
              <a:rPr lang="en-US" dirty="0" smtClean="0"/>
              <a:t>The Custom (Mark 15:6-11)</a:t>
            </a:r>
          </a:p>
          <a:p>
            <a:pPr lvl="2"/>
            <a:r>
              <a:rPr lang="en-US" dirty="0" smtClean="0"/>
              <a:t>The practice (Mark 15:6)</a:t>
            </a:r>
          </a:p>
          <a:p>
            <a:pPr lvl="3">
              <a:buNone/>
            </a:pPr>
            <a:r>
              <a:rPr lang="en-US" dirty="0" smtClean="0"/>
              <a:t>“Now at the feast he released unto them one prisoner, whomsoever they desired.”</a:t>
            </a:r>
          </a:p>
          <a:p>
            <a:pPr lvl="2"/>
            <a:r>
              <a:rPr lang="en-US" dirty="0" smtClean="0"/>
              <a:t>The picks (Mark 15:7-11)</a:t>
            </a:r>
          </a:p>
          <a:p>
            <a:pPr lvl="3"/>
            <a:r>
              <a:rPr lang="en-US" dirty="0" smtClean="0"/>
              <a:t>The prisoner:  guilty of insurrection and murder,  named </a:t>
            </a:r>
            <a:r>
              <a:rPr lang="en-US" dirty="0" err="1" smtClean="0"/>
              <a:t>Barabas</a:t>
            </a:r>
            <a:endParaRPr lang="en-US" dirty="0" smtClean="0"/>
          </a:p>
          <a:p>
            <a:pPr lvl="3"/>
            <a:r>
              <a:rPr lang="en-US" dirty="0" smtClean="0"/>
              <a:t>The Prince of Peace</a:t>
            </a:r>
          </a:p>
          <a:p>
            <a:pPr lvl="3"/>
            <a:r>
              <a:rPr lang="en-US" dirty="0" smtClean="0"/>
              <a:t>Mark 15:11</a:t>
            </a:r>
          </a:p>
          <a:p>
            <a:pPr lvl="4">
              <a:buNone/>
            </a:pPr>
            <a:r>
              <a:rPr lang="en-US" dirty="0" smtClean="0"/>
              <a:t>“But the chief priests moved the people, that he should release Barnabas unto them.”</a:t>
            </a:r>
          </a:p>
          <a:p>
            <a:pPr lvl="2"/>
            <a:r>
              <a:rPr lang="en-US" dirty="0" smtClean="0"/>
              <a:t>The plea (Mark 15:12-14)</a:t>
            </a:r>
          </a:p>
          <a:p>
            <a:pPr lvl="2"/>
            <a:r>
              <a:rPr lang="en-US" dirty="0" smtClean="0"/>
              <a:t>The politician (Mark 15:15)</a:t>
            </a:r>
          </a:p>
          <a:p>
            <a:pPr lvl="3">
              <a:buNone/>
            </a:pPr>
            <a:r>
              <a:rPr lang="en-US" dirty="0" smtClean="0"/>
              <a:t>“And so Pilate, willing to content the people, released </a:t>
            </a:r>
            <a:r>
              <a:rPr lang="en-US" dirty="0" err="1" smtClean="0"/>
              <a:t>Barabas</a:t>
            </a:r>
            <a:r>
              <a:rPr lang="en-US" dirty="0" smtClean="0"/>
              <a:t> unto them, and delivered Jesus, whom he had scourged unto them.”</a:t>
            </a:r>
          </a:p>
          <a:p>
            <a:pPr lvl="3"/>
            <a:r>
              <a:rPr lang="en-US" dirty="0" smtClean="0"/>
              <a:t>Pilate had a choice:</a:t>
            </a:r>
          </a:p>
          <a:p>
            <a:pPr lvl="4"/>
            <a:r>
              <a:rPr lang="en-US" dirty="0" smtClean="0"/>
              <a:t>Justice:  What evil hath he done?</a:t>
            </a:r>
          </a:p>
          <a:p>
            <a:pPr lvl="4"/>
            <a:r>
              <a:rPr lang="en-US" dirty="0" smtClean="0"/>
              <a:t>Injustice:  Willing to content the people</a:t>
            </a:r>
          </a:p>
          <a:p>
            <a:pPr lvl="3"/>
            <a:r>
              <a:rPr lang="en-US" dirty="0" smtClean="0"/>
              <a:t>LESSON:  True leadership is not about constantly favoring the will of the people.  Leadership is about doing the right thing, even when there is pressure.  Pilate was a coward.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1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1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10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10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10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10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10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10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 calcmode="lin" valueType="num">
                                      <p:cBhvr additive="base">
                                        <p:cTn id="61"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2" dur="10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nodeType="clickEffect">
                                  <p:stCondLst>
                                    <p:cond delay="0"/>
                                  </p:stCondLst>
                                  <p:childTnLst>
                                    <p:set>
                                      <p:cBhvr>
                                        <p:cTn id="66" dur="1" fill="hold">
                                          <p:stCondLst>
                                            <p:cond delay="0"/>
                                          </p:stCondLst>
                                        </p:cTn>
                                        <p:tgtEl>
                                          <p:spTgt spid="3">
                                            <p:txEl>
                                              <p:pRg st="10" end="10"/>
                                            </p:txEl>
                                          </p:spTgt>
                                        </p:tgtEl>
                                        <p:attrNameLst>
                                          <p:attrName>style.visibility</p:attrName>
                                        </p:attrNameLst>
                                      </p:cBhvr>
                                      <p:to>
                                        <p:strVal val="visible"/>
                                      </p:to>
                                    </p:set>
                                    <p:anim calcmode="lin" valueType="num">
                                      <p:cBhvr additive="base">
                                        <p:cTn id="67"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68" dur="10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nodeType="clickEffect">
                                  <p:stCondLst>
                                    <p:cond delay="0"/>
                                  </p:stCondLst>
                                  <p:childTnLst>
                                    <p:set>
                                      <p:cBhvr>
                                        <p:cTn id="72" dur="1" fill="hold">
                                          <p:stCondLst>
                                            <p:cond delay="0"/>
                                          </p:stCondLst>
                                        </p:cTn>
                                        <p:tgtEl>
                                          <p:spTgt spid="3">
                                            <p:txEl>
                                              <p:pRg st="11" end="11"/>
                                            </p:txEl>
                                          </p:spTgt>
                                        </p:tgtEl>
                                        <p:attrNameLst>
                                          <p:attrName>style.visibility</p:attrName>
                                        </p:attrNameLst>
                                      </p:cBhvr>
                                      <p:to>
                                        <p:strVal val="visible"/>
                                      </p:to>
                                    </p:set>
                                    <p:anim calcmode="lin" valueType="num">
                                      <p:cBhvr additive="base">
                                        <p:cTn id="73" dur="10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74" dur="10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nodeType="clickEffect">
                                  <p:stCondLst>
                                    <p:cond delay="0"/>
                                  </p:stCondLst>
                                  <p:childTnLst>
                                    <p:set>
                                      <p:cBhvr>
                                        <p:cTn id="78" dur="1" fill="hold">
                                          <p:stCondLst>
                                            <p:cond delay="0"/>
                                          </p:stCondLst>
                                        </p:cTn>
                                        <p:tgtEl>
                                          <p:spTgt spid="3">
                                            <p:txEl>
                                              <p:pRg st="12" end="12"/>
                                            </p:txEl>
                                          </p:spTgt>
                                        </p:tgtEl>
                                        <p:attrNameLst>
                                          <p:attrName>style.visibility</p:attrName>
                                        </p:attrNameLst>
                                      </p:cBhvr>
                                      <p:to>
                                        <p:strVal val="visible"/>
                                      </p:to>
                                    </p:set>
                                    <p:anim calcmode="lin" valueType="num">
                                      <p:cBhvr additive="base">
                                        <p:cTn id="79" dur="1000" fill="hold"/>
                                        <p:tgtEl>
                                          <p:spTgt spid="3">
                                            <p:txEl>
                                              <p:pRg st="12" end="12"/>
                                            </p:txEl>
                                          </p:spTgt>
                                        </p:tgtEl>
                                        <p:attrNameLst>
                                          <p:attrName>ppt_x</p:attrName>
                                        </p:attrNameLst>
                                      </p:cBhvr>
                                      <p:tavLst>
                                        <p:tav tm="0">
                                          <p:val>
                                            <p:strVal val="#ppt_x"/>
                                          </p:val>
                                        </p:tav>
                                        <p:tav tm="100000">
                                          <p:val>
                                            <p:strVal val="#ppt_x"/>
                                          </p:val>
                                        </p:tav>
                                      </p:tavLst>
                                    </p:anim>
                                    <p:anim calcmode="lin" valueType="num">
                                      <p:cBhvr additive="base">
                                        <p:cTn id="80" dur="1000" fill="hold"/>
                                        <p:tgtEl>
                                          <p:spTgt spid="3">
                                            <p:txEl>
                                              <p:pRg st="12" end="12"/>
                                            </p:txEl>
                                          </p:spTgt>
                                        </p:tgtEl>
                                        <p:attrNameLst>
                                          <p:attrName>ppt_y</p:attrName>
                                        </p:attrNameLst>
                                      </p:cBhvr>
                                      <p:tavLst>
                                        <p:tav tm="0">
                                          <p:val>
                                            <p:strVal val="1+#ppt_h/2"/>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 presetClass="entr" presetSubtype="4" fill="hold" nodeType="clickEffect">
                                  <p:stCondLst>
                                    <p:cond delay="0"/>
                                  </p:stCondLst>
                                  <p:childTnLst>
                                    <p:set>
                                      <p:cBhvr>
                                        <p:cTn id="84" dur="1" fill="hold">
                                          <p:stCondLst>
                                            <p:cond delay="0"/>
                                          </p:stCondLst>
                                        </p:cTn>
                                        <p:tgtEl>
                                          <p:spTgt spid="3">
                                            <p:txEl>
                                              <p:pRg st="13" end="13"/>
                                            </p:txEl>
                                          </p:spTgt>
                                        </p:tgtEl>
                                        <p:attrNameLst>
                                          <p:attrName>style.visibility</p:attrName>
                                        </p:attrNameLst>
                                      </p:cBhvr>
                                      <p:to>
                                        <p:strVal val="visible"/>
                                      </p:to>
                                    </p:set>
                                    <p:anim calcmode="lin" valueType="num">
                                      <p:cBhvr additive="base">
                                        <p:cTn id="85" dur="1000" fill="hold"/>
                                        <p:tgtEl>
                                          <p:spTgt spid="3">
                                            <p:txEl>
                                              <p:pRg st="13" end="13"/>
                                            </p:txEl>
                                          </p:spTgt>
                                        </p:tgtEl>
                                        <p:attrNameLst>
                                          <p:attrName>ppt_x</p:attrName>
                                        </p:attrNameLst>
                                      </p:cBhvr>
                                      <p:tavLst>
                                        <p:tav tm="0">
                                          <p:val>
                                            <p:strVal val="#ppt_x"/>
                                          </p:val>
                                        </p:tav>
                                        <p:tav tm="100000">
                                          <p:val>
                                            <p:strVal val="#ppt_x"/>
                                          </p:val>
                                        </p:tav>
                                      </p:tavLst>
                                    </p:anim>
                                    <p:anim calcmode="lin" valueType="num">
                                      <p:cBhvr additive="base">
                                        <p:cTn id="86" dur="1000" fill="hold"/>
                                        <p:tgtEl>
                                          <p:spTgt spid="3">
                                            <p:txEl>
                                              <p:pRg st="13" end="13"/>
                                            </p:txEl>
                                          </p:spTgt>
                                        </p:tgtEl>
                                        <p:attrNameLst>
                                          <p:attrName>ppt_y</p:attrName>
                                        </p:attrNameLst>
                                      </p:cBhvr>
                                      <p:tavLst>
                                        <p:tav tm="0">
                                          <p:val>
                                            <p:strVal val="1+#ppt_h/2"/>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2" presetClass="entr" presetSubtype="4" fill="hold" nodeType="clickEffect">
                                  <p:stCondLst>
                                    <p:cond delay="0"/>
                                  </p:stCondLst>
                                  <p:childTnLst>
                                    <p:set>
                                      <p:cBhvr>
                                        <p:cTn id="90" dur="1" fill="hold">
                                          <p:stCondLst>
                                            <p:cond delay="0"/>
                                          </p:stCondLst>
                                        </p:cTn>
                                        <p:tgtEl>
                                          <p:spTgt spid="3">
                                            <p:txEl>
                                              <p:pRg st="14" end="14"/>
                                            </p:txEl>
                                          </p:spTgt>
                                        </p:tgtEl>
                                        <p:attrNameLst>
                                          <p:attrName>style.visibility</p:attrName>
                                        </p:attrNameLst>
                                      </p:cBhvr>
                                      <p:to>
                                        <p:strVal val="visible"/>
                                      </p:to>
                                    </p:set>
                                    <p:anim calcmode="lin" valueType="num">
                                      <p:cBhvr additive="base">
                                        <p:cTn id="91" dur="1000" fill="hold"/>
                                        <p:tgtEl>
                                          <p:spTgt spid="3">
                                            <p:txEl>
                                              <p:pRg st="14" end="14"/>
                                            </p:txEl>
                                          </p:spTgt>
                                        </p:tgtEl>
                                        <p:attrNameLst>
                                          <p:attrName>ppt_x</p:attrName>
                                        </p:attrNameLst>
                                      </p:cBhvr>
                                      <p:tavLst>
                                        <p:tav tm="0">
                                          <p:val>
                                            <p:strVal val="#ppt_x"/>
                                          </p:val>
                                        </p:tav>
                                        <p:tav tm="100000">
                                          <p:val>
                                            <p:strVal val="#ppt_x"/>
                                          </p:val>
                                        </p:tav>
                                      </p:tavLst>
                                    </p:anim>
                                    <p:anim calcmode="lin" valueType="num">
                                      <p:cBhvr additive="base">
                                        <p:cTn id="92" dur="1000" fill="hold"/>
                                        <p:tgtEl>
                                          <p:spTgt spid="3">
                                            <p:txEl>
                                              <p:pRg st="14" end="1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Roman Soldiers (Mark 15:16-28)</a:t>
            </a:r>
            <a:endParaRPr lang="en-US" dirty="0"/>
          </a:p>
        </p:txBody>
      </p:sp>
      <p:sp>
        <p:nvSpPr>
          <p:cNvPr id="3" name="Content Placeholder 2"/>
          <p:cNvSpPr>
            <a:spLocks noGrp="1"/>
          </p:cNvSpPr>
          <p:nvPr>
            <p:ph idx="1"/>
          </p:nvPr>
        </p:nvSpPr>
        <p:spPr/>
        <p:txBody>
          <a:bodyPr>
            <a:normAutofit fontScale="47500" lnSpcReduction="20000"/>
          </a:bodyPr>
          <a:lstStyle/>
          <a:p>
            <a:r>
              <a:rPr lang="en-US" dirty="0" smtClean="0"/>
              <a:t>The Worship (Mark 15:16-20)</a:t>
            </a:r>
          </a:p>
          <a:p>
            <a:pPr lvl="1"/>
            <a:r>
              <a:rPr lang="en-US" dirty="0" smtClean="0"/>
              <a:t>The actions:</a:t>
            </a:r>
          </a:p>
          <a:p>
            <a:pPr lvl="2"/>
            <a:r>
              <a:rPr lang="en-US" dirty="0" smtClean="0"/>
              <a:t>Clothed with purple:  the color of royalty</a:t>
            </a:r>
          </a:p>
          <a:p>
            <a:pPr lvl="2"/>
            <a:r>
              <a:rPr lang="en-US" dirty="0" smtClean="0"/>
              <a:t>Crown:  Hail, King of the Jews</a:t>
            </a:r>
          </a:p>
          <a:p>
            <a:pPr lvl="2"/>
            <a:r>
              <a:rPr lang="en-US" dirty="0" smtClean="0"/>
              <a:t>Smote him</a:t>
            </a:r>
          </a:p>
          <a:p>
            <a:pPr lvl="2"/>
            <a:r>
              <a:rPr lang="en-US" dirty="0" smtClean="0"/>
              <a:t>Spit upon Him</a:t>
            </a:r>
          </a:p>
          <a:p>
            <a:pPr lvl="2"/>
            <a:r>
              <a:rPr lang="en-US" dirty="0" smtClean="0"/>
              <a:t>Bowing their knees worshipped him</a:t>
            </a:r>
          </a:p>
          <a:p>
            <a:pPr lvl="1"/>
            <a:r>
              <a:rPr lang="en-US" dirty="0" smtClean="0"/>
              <a:t>NOTE:  Mark 15:20 shows that all of this was done in mockery.</a:t>
            </a:r>
          </a:p>
          <a:p>
            <a:pPr lvl="1"/>
            <a:r>
              <a:rPr lang="en-US" dirty="0" smtClean="0"/>
              <a:t>It is frightful to think that one day these same men will bow before the King again.  On that occasion they will confess Him as Lord, but it will be too late (Phil. 2:9-11).</a:t>
            </a:r>
          </a:p>
          <a:p>
            <a:pPr lvl="2">
              <a:buNone/>
            </a:pPr>
            <a:r>
              <a:rPr lang="en-US" dirty="0" smtClean="0"/>
              <a:t>“Wherefore God also hath highly exalted him, and given him a name which is above every name:  that at the name of Jesus every knee should bow, of things in heaven, and things in earth, and things under the earth; and that every tongue should confess that Jesus Christ is Lord to the glory of God the Father.”</a:t>
            </a:r>
          </a:p>
          <a:p>
            <a:r>
              <a:rPr lang="en-US" dirty="0" smtClean="0"/>
              <a:t>The Way (Mark 15:21)</a:t>
            </a:r>
          </a:p>
          <a:p>
            <a:pPr lvl="1"/>
            <a:r>
              <a:rPr lang="en-US" dirty="0" smtClean="0"/>
              <a:t>In Mark’s gospel, only one event is recorded by the inspired writer with regard to the Via Dolorosa, Simon’s being compelled to carry the cross of Christ.</a:t>
            </a:r>
          </a:p>
          <a:p>
            <a:pPr lvl="1"/>
            <a:r>
              <a:rPr lang="en-US" dirty="0" smtClean="0"/>
              <a:t>When all the gospels are combined Simon’s experience presents us with a powerful lesson.</a:t>
            </a:r>
          </a:p>
          <a:p>
            <a:pPr lvl="1"/>
            <a:r>
              <a:rPr lang="en-US" dirty="0" smtClean="0"/>
              <a:t>We will briefly mention on point.</a:t>
            </a:r>
          </a:p>
          <a:p>
            <a:pPr lvl="2"/>
            <a:r>
              <a:rPr lang="en-US" dirty="0" smtClean="0"/>
              <a:t>Simon was “compelled” to carry the cross.  The word “compel” means “to press into service.”  He was forced by the Roman soldiers to carry Jesus’ cross.</a:t>
            </a:r>
          </a:p>
          <a:p>
            <a:pPr lvl="2"/>
            <a:r>
              <a:rPr lang="en-US" dirty="0" smtClean="0"/>
              <a:t>We, too, are to carry the cross, but we are not forced.  When we carry the cross, we do so voluntarily (Luke 9:23).</a:t>
            </a:r>
          </a:p>
          <a:p>
            <a:pPr lvl="3">
              <a:buNone/>
            </a:pPr>
            <a:r>
              <a:rPr lang="en-US" dirty="0" smtClean="0"/>
              <a:t>“And he said unto them all, If any man will come after me, let him deny himself, and take up his cross daily, and follow me.”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1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1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10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10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10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10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10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10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 calcmode="lin" valueType="num">
                                      <p:cBhvr additive="base">
                                        <p:cTn id="61"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2" dur="10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nodeType="clickEffect">
                                  <p:stCondLst>
                                    <p:cond delay="0"/>
                                  </p:stCondLst>
                                  <p:childTnLst>
                                    <p:set>
                                      <p:cBhvr>
                                        <p:cTn id="66" dur="1" fill="hold">
                                          <p:stCondLst>
                                            <p:cond delay="0"/>
                                          </p:stCondLst>
                                        </p:cTn>
                                        <p:tgtEl>
                                          <p:spTgt spid="3">
                                            <p:txEl>
                                              <p:pRg st="10" end="10"/>
                                            </p:txEl>
                                          </p:spTgt>
                                        </p:tgtEl>
                                        <p:attrNameLst>
                                          <p:attrName>style.visibility</p:attrName>
                                        </p:attrNameLst>
                                      </p:cBhvr>
                                      <p:to>
                                        <p:strVal val="visible"/>
                                      </p:to>
                                    </p:set>
                                    <p:anim calcmode="lin" valueType="num">
                                      <p:cBhvr additive="base">
                                        <p:cTn id="67"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68" dur="10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nodeType="clickEffect">
                                  <p:stCondLst>
                                    <p:cond delay="0"/>
                                  </p:stCondLst>
                                  <p:childTnLst>
                                    <p:set>
                                      <p:cBhvr>
                                        <p:cTn id="72" dur="1" fill="hold">
                                          <p:stCondLst>
                                            <p:cond delay="0"/>
                                          </p:stCondLst>
                                        </p:cTn>
                                        <p:tgtEl>
                                          <p:spTgt spid="3">
                                            <p:txEl>
                                              <p:pRg st="11" end="11"/>
                                            </p:txEl>
                                          </p:spTgt>
                                        </p:tgtEl>
                                        <p:attrNameLst>
                                          <p:attrName>style.visibility</p:attrName>
                                        </p:attrNameLst>
                                      </p:cBhvr>
                                      <p:to>
                                        <p:strVal val="visible"/>
                                      </p:to>
                                    </p:set>
                                    <p:anim calcmode="lin" valueType="num">
                                      <p:cBhvr additive="base">
                                        <p:cTn id="73" dur="10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74" dur="10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nodeType="clickEffect">
                                  <p:stCondLst>
                                    <p:cond delay="0"/>
                                  </p:stCondLst>
                                  <p:childTnLst>
                                    <p:set>
                                      <p:cBhvr>
                                        <p:cTn id="78" dur="1" fill="hold">
                                          <p:stCondLst>
                                            <p:cond delay="0"/>
                                          </p:stCondLst>
                                        </p:cTn>
                                        <p:tgtEl>
                                          <p:spTgt spid="3">
                                            <p:txEl>
                                              <p:pRg st="12" end="12"/>
                                            </p:txEl>
                                          </p:spTgt>
                                        </p:tgtEl>
                                        <p:attrNameLst>
                                          <p:attrName>style.visibility</p:attrName>
                                        </p:attrNameLst>
                                      </p:cBhvr>
                                      <p:to>
                                        <p:strVal val="visible"/>
                                      </p:to>
                                    </p:set>
                                    <p:anim calcmode="lin" valueType="num">
                                      <p:cBhvr additive="base">
                                        <p:cTn id="79" dur="1000" fill="hold"/>
                                        <p:tgtEl>
                                          <p:spTgt spid="3">
                                            <p:txEl>
                                              <p:pRg st="12" end="12"/>
                                            </p:txEl>
                                          </p:spTgt>
                                        </p:tgtEl>
                                        <p:attrNameLst>
                                          <p:attrName>ppt_x</p:attrName>
                                        </p:attrNameLst>
                                      </p:cBhvr>
                                      <p:tavLst>
                                        <p:tav tm="0">
                                          <p:val>
                                            <p:strVal val="#ppt_x"/>
                                          </p:val>
                                        </p:tav>
                                        <p:tav tm="100000">
                                          <p:val>
                                            <p:strVal val="#ppt_x"/>
                                          </p:val>
                                        </p:tav>
                                      </p:tavLst>
                                    </p:anim>
                                    <p:anim calcmode="lin" valueType="num">
                                      <p:cBhvr additive="base">
                                        <p:cTn id="80" dur="1000" fill="hold"/>
                                        <p:tgtEl>
                                          <p:spTgt spid="3">
                                            <p:txEl>
                                              <p:pRg st="12" end="12"/>
                                            </p:txEl>
                                          </p:spTgt>
                                        </p:tgtEl>
                                        <p:attrNameLst>
                                          <p:attrName>ppt_y</p:attrName>
                                        </p:attrNameLst>
                                      </p:cBhvr>
                                      <p:tavLst>
                                        <p:tav tm="0">
                                          <p:val>
                                            <p:strVal val="1+#ppt_h/2"/>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 presetClass="entr" presetSubtype="4" fill="hold" nodeType="clickEffect">
                                  <p:stCondLst>
                                    <p:cond delay="0"/>
                                  </p:stCondLst>
                                  <p:childTnLst>
                                    <p:set>
                                      <p:cBhvr>
                                        <p:cTn id="84" dur="1" fill="hold">
                                          <p:stCondLst>
                                            <p:cond delay="0"/>
                                          </p:stCondLst>
                                        </p:cTn>
                                        <p:tgtEl>
                                          <p:spTgt spid="3">
                                            <p:txEl>
                                              <p:pRg st="13" end="13"/>
                                            </p:txEl>
                                          </p:spTgt>
                                        </p:tgtEl>
                                        <p:attrNameLst>
                                          <p:attrName>style.visibility</p:attrName>
                                        </p:attrNameLst>
                                      </p:cBhvr>
                                      <p:to>
                                        <p:strVal val="visible"/>
                                      </p:to>
                                    </p:set>
                                    <p:anim calcmode="lin" valueType="num">
                                      <p:cBhvr additive="base">
                                        <p:cTn id="85" dur="1000" fill="hold"/>
                                        <p:tgtEl>
                                          <p:spTgt spid="3">
                                            <p:txEl>
                                              <p:pRg st="13" end="13"/>
                                            </p:txEl>
                                          </p:spTgt>
                                        </p:tgtEl>
                                        <p:attrNameLst>
                                          <p:attrName>ppt_x</p:attrName>
                                        </p:attrNameLst>
                                      </p:cBhvr>
                                      <p:tavLst>
                                        <p:tav tm="0">
                                          <p:val>
                                            <p:strVal val="#ppt_x"/>
                                          </p:val>
                                        </p:tav>
                                        <p:tav tm="100000">
                                          <p:val>
                                            <p:strVal val="#ppt_x"/>
                                          </p:val>
                                        </p:tav>
                                      </p:tavLst>
                                    </p:anim>
                                    <p:anim calcmode="lin" valueType="num">
                                      <p:cBhvr additive="base">
                                        <p:cTn id="86" dur="1000" fill="hold"/>
                                        <p:tgtEl>
                                          <p:spTgt spid="3">
                                            <p:txEl>
                                              <p:pRg st="13" end="13"/>
                                            </p:txEl>
                                          </p:spTgt>
                                        </p:tgtEl>
                                        <p:attrNameLst>
                                          <p:attrName>ppt_y</p:attrName>
                                        </p:attrNameLst>
                                      </p:cBhvr>
                                      <p:tavLst>
                                        <p:tav tm="0">
                                          <p:val>
                                            <p:strVal val="1+#ppt_h/2"/>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2" presetClass="entr" presetSubtype="4" fill="hold" nodeType="clickEffect">
                                  <p:stCondLst>
                                    <p:cond delay="0"/>
                                  </p:stCondLst>
                                  <p:childTnLst>
                                    <p:set>
                                      <p:cBhvr>
                                        <p:cTn id="90" dur="1" fill="hold">
                                          <p:stCondLst>
                                            <p:cond delay="0"/>
                                          </p:stCondLst>
                                        </p:cTn>
                                        <p:tgtEl>
                                          <p:spTgt spid="3">
                                            <p:txEl>
                                              <p:pRg st="14" end="14"/>
                                            </p:txEl>
                                          </p:spTgt>
                                        </p:tgtEl>
                                        <p:attrNameLst>
                                          <p:attrName>style.visibility</p:attrName>
                                        </p:attrNameLst>
                                      </p:cBhvr>
                                      <p:to>
                                        <p:strVal val="visible"/>
                                      </p:to>
                                    </p:set>
                                    <p:anim calcmode="lin" valueType="num">
                                      <p:cBhvr additive="base">
                                        <p:cTn id="91" dur="1000" fill="hold"/>
                                        <p:tgtEl>
                                          <p:spTgt spid="3">
                                            <p:txEl>
                                              <p:pRg st="14" end="14"/>
                                            </p:txEl>
                                          </p:spTgt>
                                        </p:tgtEl>
                                        <p:attrNameLst>
                                          <p:attrName>ppt_x</p:attrName>
                                        </p:attrNameLst>
                                      </p:cBhvr>
                                      <p:tavLst>
                                        <p:tav tm="0">
                                          <p:val>
                                            <p:strVal val="#ppt_x"/>
                                          </p:val>
                                        </p:tav>
                                        <p:tav tm="100000">
                                          <p:val>
                                            <p:strVal val="#ppt_x"/>
                                          </p:val>
                                        </p:tav>
                                      </p:tavLst>
                                    </p:anim>
                                    <p:anim calcmode="lin" valueType="num">
                                      <p:cBhvr additive="base">
                                        <p:cTn id="92" dur="1000" fill="hold"/>
                                        <p:tgtEl>
                                          <p:spTgt spid="3">
                                            <p:txEl>
                                              <p:pRg st="14" end="14"/>
                                            </p:txEl>
                                          </p:spTgt>
                                        </p:tgtEl>
                                        <p:attrNameLst>
                                          <p:attrName>ppt_y</p:attrName>
                                        </p:attrNameLst>
                                      </p:cBhvr>
                                      <p:tavLst>
                                        <p:tav tm="0">
                                          <p:val>
                                            <p:strVal val="1+#ppt_h/2"/>
                                          </p:val>
                                        </p:tav>
                                        <p:tav tm="100000">
                                          <p:val>
                                            <p:strVal val="#ppt_y"/>
                                          </p:val>
                                        </p:tav>
                                      </p:tavLst>
                                    </p:anim>
                                  </p:childTnLst>
                                </p:cTn>
                              </p:par>
                            </p:childTnLst>
                          </p:cTn>
                        </p:par>
                      </p:childTnLst>
                    </p:cTn>
                  </p:par>
                  <p:par>
                    <p:cTn id="93" fill="hold">
                      <p:stCondLst>
                        <p:cond delay="indefinite"/>
                      </p:stCondLst>
                      <p:childTnLst>
                        <p:par>
                          <p:cTn id="94" fill="hold">
                            <p:stCondLst>
                              <p:cond delay="0"/>
                            </p:stCondLst>
                            <p:childTnLst>
                              <p:par>
                                <p:cTn id="95" presetID="2" presetClass="entr" presetSubtype="4" fill="hold" nodeType="clickEffect">
                                  <p:stCondLst>
                                    <p:cond delay="0"/>
                                  </p:stCondLst>
                                  <p:childTnLst>
                                    <p:set>
                                      <p:cBhvr>
                                        <p:cTn id="96" dur="1" fill="hold">
                                          <p:stCondLst>
                                            <p:cond delay="0"/>
                                          </p:stCondLst>
                                        </p:cTn>
                                        <p:tgtEl>
                                          <p:spTgt spid="3">
                                            <p:txEl>
                                              <p:pRg st="15" end="15"/>
                                            </p:txEl>
                                          </p:spTgt>
                                        </p:tgtEl>
                                        <p:attrNameLst>
                                          <p:attrName>style.visibility</p:attrName>
                                        </p:attrNameLst>
                                      </p:cBhvr>
                                      <p:to>
                                        <p:strVal val="visible"/>
                                      </p:to>
                                    </p:set>
                                    <p:anim calcmode="lin" valueType="num">
                                      <p:cBhvr additive="base">
                                        <p:cTn id="97" dur="1000" fill="hold"/>
                                        <p:tgtEl>
                                          <p:spTgt spid="3">
                                            <p:txEl>
                                              <p:pRg st="15" end="15"/>
                                            </p:txEl>
                                          </p:spTgt>
                                        </p:tgtEl>
                                        <p:attrNameLst>
                                          <p:attrName>ppt_x</p:attrName>
                                        </p:attrNameLst>
                                      </p:cBhvr>
                                      <p:tavLst>
                                        <p:tav tm="0">
                                          <p:val>
                                            <p:strVal val="#ppt_x"/>
                                          </p:val>
                                        </p:tav>
                                        <p:tav tm="100000">
                                          <p:val>
                                            <p:strVal val="#ppt_x"/>
                                          </p:val>
                                        </p:tav>
                                      </p:tavLst>
                                    </p:anim>
                                    <p:anim calcmode="lin" valueType="num">
                                      <p:cBhvr additive="base">
                                        <p:cTn id="98" dur="1000" fill="hold"/>
                                        <p:tgtEl>
                                          <p:spTgt spid="3">
                                            <p:txEl>
                                              <p:pRg st="15" end="15"/>
                                            </p:txEl>
                                          </p:spTgt>
                                        </p:tgtEl>
                                        <p:attrNameLst>
                                          <p:attrName>ppt_y</p:attrName>
                                        </p:attrNameLst>
                                      </p:cBhvr>
                                      <p:tavLst>
                                        <p:tav tm="0">
                                          <p:val>
                                            <p:strVal val="1+#ppt_h/2"/>
                                          </p:val>
                                        </p:tav>
                                        <p:tav tm="100000">
                                          <p:val>
                                            <p:strVal val="#ppt_y"/>
                                          </p:val>
                                        </p:tav>
                                      </p:tavLst>
                                    </p:anim>
                                  </p:childTnLst>
                                </p:cTn>
                              </p:par>
                            </p:childTnLst>
                          </p:cTn>
                        </p:par>
                      </p:childTnLst>
                    </p:cTn>
                  </p:par>
                  <p:par>
                    <p:cTn id="99" fill="hold">
                      <p:stCondLst>
                        <p:cond delay="indefinite"/>
                      </p:stCondLst>
                      <p:childTnLst>
                        <p:par>
                          <p:cTn id="100" fill="hold">
                            <p:stCondLst>
                              <p:cond delay="0"/>
                            </p:stCondLst>
                            <p:childTnLst>
                              <p:par>
                                <p:cTn id="101" presetID="2" presetClass="entr" presetSubtype="4" fill="hold" nodeType="clickEffect">
                                  <p:stCondLst>
                                    <p:cond delay="0"/>
                                  </p:stCondLst>
                                  <p:childTnLst>
                                    <p:set>
                                      <p:cBhvr>
                                        <p:cTn id="102" dur="1" fill="hold">
                                          <p:stCondLst>
                                            <p:cond delay="0"/>
                                          </p:stCondLst>
                                        </p:cTn>
                                        <p:tgtEl>
                                          <p:spTgt spid="3">
                                            <p:txEl>
                                              <p:pRg st="16" end="16"/>
                                            </p:txEl>
                                          </p:spTgt>
                                        </p:tgtEl>
                                        <p:attrNameLst>
                                          <p:attrName>style.visibility</p:attrName>
                                        </p:attrNameLst>
                                      </p:cBhvr>
                                      <p:to>
                                        <p:strVal val="visible"/>
                                      </p:to>
                                    </p:set>
                                    <p:anim calcmode="lin" valueType="num">
                                      <p:cBhvr additive="base">
                                        <p:cTn id="103" dur="1000" fill="hold"/>
                                        <p:tgtEl>
                                          <p:spTgt spid="3">
                                            <p:txEl>
                                              <p:pRg st="16" end="16"/>
                                            </p:txEl>
                                          </p:spTgt>
                                        </p:tgtEl>
                                        <p:attrNameLst>
                                          <p:attrName>ppt_x</p:attrName>
                                        </p:attrNameLst>
                                      </p:cBhvr>
                                      <p:tavLst>
                                        <p:tav tm="0">
                                          <p:val>
                                            <p:strVal val="#ppt_x"/>
                                          </p:val>
                                        </p:tav>
                                        <p:tav tm="100000">
                                          <p:val>
                                            <p:strVal val="#ppt_x"/>
                                          </p:val>
                                        </p:tav>
                                      </p:tavLst>
                                    </p:anim>
                                    <p:anim calcmode="lin" valueType="num">
                                      <p:cBhvr additive="base">
                                        <p:cTn id="104" dur="1000" fill="hold"/>
                                        <p:tgtEl>
                                          <p:spTgt spid="3">
                                            <p:txEl>
                                              <p:pRg st="16" end="1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Roman Soldiers (Mark 15:16-28)</a:t>
            </a: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t>The Work (Mark 15:22-28)</a:t>
            </a:r>
          </a:p>
          <a:p>
            <a:pPr lvl="1"/>
            <a:r>
              <a:rPr lang="en-US" dirty="0" smtClean="0"/>
              <a:t>The Place of Execution (Mark 15:22).</a:t>
            </a:r>
          </a:p>
          <a:p>
            <a:pPr lvl="2"/>
            <a:r>
              <a:rPr lang="en-US" dirty="0" smtClean="0"/>
              <a:t>Golgotha was a Hebrew term which means “the place of the skull.”  Calvary is the Latin term and also means “skull.”</a:t>
            </a:r>
          </a:p>
          <a:p>
            <a:pPr lvl="3"/>
            <a:r>
              <a:rPr lang="en-US" dirty="0" smtClean="0"/>
              <a:t>The rock looked like a skull.</a:t>
            </a:r>
          </a:p>
          <a:p>
            <a:pPr lvl="3"/>
            <a:r>
              <a:rPr lang="en-US" dirty="0" smtClean="0"/>
              <a:t>This was the place of public execution and skulls and bones were left in this place.</a:t>
            </a:r>
          </a:p>
          <a:p>
            <a:pPr lvl="1"/>
            <a:r>
              <a:rPr lang="en-US" dirty="0" smtClean="0"/>
              <a:t>The Prescription of wine mingled with myrrh (Mark 15:23)</a:t>
            </a:r>
          </a:p>
          <a:p>
            <a:pPr lvl="2"/>
            <a:r>
              <a:rPr lang="en-US" dirty="0" smtClean="0"/>
              <a:t>Most believe this was given to help eliminate some pain and to stupefy the senses.</a:t>
            </a:r>
          </a:p>
          <a:p>
            <a:pPr lvl="2"/>
            <a:r>
              <a:rPr lang="en-US" dirty="0" smtClean="0"/>
              <a:t>Jesus refused the cup of the Romans, choosing rather to drink fully from the cup given by the Father.</a:t>
            </a:r>
          </a:p>
          <a:p>
            <a:pPr lvl="1"/>
            <a:r>
              <a:rPr lang="en-US" dirty="0" smtClean="0"/>
              <a:t>The Parting of Jesus’ garments (Mark 15:24)</a:t>
            </a:r>
          </a:p>
          <a:p>
            <a:pPr lvl="2"/>
            <a:r>
              <a:rPr lang="en-US" dirty="0" smtClean="0"/>
              <a:t>It was common to crucify the criminal naked, adding to his shame.</a:t>
            </a:r>
          </a:p>
          <a:p>
            <a:pPr lvl="2"/>
            <a:r>
              <a:rPr lang="en-US" dirty="0" smtClean="0"/>
              <a:t>The clothes then belonged to the executioners.</a:t>
            </a:r>
          </a:p>
          <a:p>
            <a:pPr lvl="3"/>
            <a:r>
              <a:rPr lang="en-US" dirty="0" smtClean="0"/>
              <a:t>They divided the garments among themselves.  John reveals that there were four soldiers involved (John 19:23).</a:t>
            </a:r>
          </a:p>
          <a:p>
            <a:pPr lvl="3"/>
            <a:r>
              <a:rPr lang="en-US" dirty="0" smtClean="0"/>
              <a:t>One garment, however, was a seamless garment.  Instead of tearing the cloth, they cast lots for it.</a:t>
            </a:r>
          </a:p>
          <a:p>
            <a:pPr lvl="3"/>
            <a:r>
              <a:rPr lang="en-US" dirty="0" smtClean="0"/>
              <a:t>Clothes were more important to them than the Christ.</a:t>
            </a:r>
          </a:p>
          <a:p>
            <a:pPr lvl="2"/>
            <a:r>
              <a:rPr lang="en-US" dirty="0" smtClean="0"/>
              <a:t>These actions were the fulfillment of prophecy (Ps. 22:18).</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1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1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10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10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10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10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10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10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 calcmode="lin" valueType="num">
                                      <p:cBhvr additive="base">
                                        <p:cTn id="61"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2" dur="10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nodeType="clickEffect">
                                  <p:stCondLst>
                                    <p:cond delay="0"/>
                                  </p:stCondLst>
                                  <p:childTnLst>
                                    <p:set>
                                      <p:cBhvr>
                                        <p:cTn id="66" dur="1" fill="hold">
                                          <p:stCondLst>
                                            <p:cond delay="0"/>
                                          </p:stCondLst>
                                        </p:cTn>
                                        <p:tgtEl>
                                          <p:spTgt spid="3">
                                            <p:txEl>
                                              <p:pRg st="10" end="10"/>
                                            </p:txEl>
                                          </p:spTgt>
                                        </p:tgtEl>
                                        <p:attrNameLst>
                                          <p:attrName>style.visibility</p:attrName>
                                        </p:attrNameLst>
                                      </p:cBhvr>
                                      <p:to>
                                        <p:strVal val="visible"/>
                                      </p:to>
                                    </p:set>
                                    <p:anim calcmode="lin" valueType="num">
                                      <p:cBhvr additive="base">
                                        <p:cTn id="67"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68" dur="10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nodeType="clickEffect">
                                  <p:stCondLst>
                                    <p:cond delay="0"/>
                                  </p:stCondLst>
                                  <p:childTnLst>
                                    <p:set>
                                      <p:cBhvr>
                                        <p:cTn id="72" dur="1" fill="hold">
                                          <p:stCondLst>
                                            <p:cond delay="0"/>
                                          </p:stCondLst>
                                        </p:cTn>
                                        <p:tgtEl>
                                          <p:spTgt spid="3">
                                            <p:txEl>
                                              <p:pRg st="11" end="11"/>
                                            </p:txEl>
                                          </p:spTgt>
                                        </p:tgtEl>
                                        <p:attrNameLst>
                                          <p:attrName>style.visibility</p:attrName>
                                        </p:attrNameLst>
                                      </p:cBhvr>
                                      <p:to>
                                        <p:strVal val="visible"/>
                                      </p:to>
                                    </p:set>
                                    <p:anim calcmode="lin" valueType="num">
                                      <p:cBhvr additive="base">
                                        <p:cTn id="73" dur="10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74" dur="10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nodeType="clickEffect">
                                  <p:stCondLst>
                                    <p:cond delay="0"/>
                                  </p:stCondLst>
                                  <p:childTnLst>
                                    <p:set>
                                      <p:cBhvr>
                                        <p:cTn id="78" dur="1" fill="hold">
                                          <p:stCondLst>
                                            <p:cond delay="0"/>
                                          </p:stCondLst>
                                        </p:cTn>
                                        <p:tgtEl>
                                          <p:spTgt spid="3">
                                            <p:txEl>
                                              <p:pRg st="12" end="12"/>
                                            </p:txEl>
                                          </p:spTgt>
                                        </p:tgtEl>
                                        <p:attrNameLst>
                                          <p:attrName>style.visibility</p:attrName>
                                        </p:attrNameLst>
                                      </p:cBhvr>
                                      <p:to>
                                        <p:strVal val="visible"/>
                                      </p:to>
                                    </p:set>
                                    <p:anim calcmode="lin" valueType="num">
                                      <p:cBhvr additive="base">
                                        <p:cTn id="79" dur="1000" fill="hold"/>
                                        <p:tgtEl>
                                          <p:spTgt spid="3">
                                            <p:txEl>
                                              <p:pRg st="12" end="12"/>
                                            </p:txEl>
                                          </p:spTgt>
                                        </p:tgtEl>
                                        <p:attrNameLst>
                                          <p:attrName>ppt_x</p:attrName>
                                        </p:attrNameLst>
                                      </p:cBhvr>
                                      <p:tavLst>
                                        <p:tav tm="0">
                                          <p:val>
                                            <p:strVal val="#ppt_x"/>
                                          </p:val>
                                        </p:tav>
                                        <p:tav tm="100000">
                                          <p:val>
                                            <p:strVal val="#ppt_x"/>
                                          </p:val>
                                        </p:tav>
                                      </p:tavLst>
                                    </p:anim>
                                    <p:anim calcmode="lin" valueType="num">
                                      <p:cBhvr additive="base">
                                        <p:cTn id="80" dur="1000" fill="hold"/>
                                        <p:tgtEl>
                                          <p:spTgt spid="3">
                                            <p:txEl>
                                              <p:pRg st="12" end="12"/>
                                            </p:txEl>
                                          </p:spTgt>
                                        </p:tgtEl>
                                        <p:attrNameLst>
                                          <p:attrName>ppt_y</p:attrName>
                                        </p:attrNameLst>
                                      </p:cBhvr>
                                      <p:tavLst>
                                        <p:tav tm="0">
                                          <p:val>
                                            <p:strVal val="1+#ppt_h/2"/>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 presetClass="entr" presetSubtype="4" fill="hold" nodeType="clickEffect">
                                  <p:stCondLst>
                                    <p:cond delay="0"/>
                                  </p:stCondLst>
                                  <p:childTnLst>
                                    <p:set>
                                      <p:cBhvr>
                                        <p:cTn id="84" dur="1" fill="hold">
                                          <p:stCondLst>
                                            <p:cond delay="0"/>
                                          </p:stCondLst>
                                        </p:cTn>
                                        <p:tgtEl>
                                          <p:spTgt spid="3">
                                            <p:txEl>
                                              <p:pRg st="13" end="13"/>
                                            </p:txEl>
                                          </p:spTgt>
                                        </p:tgtEl>
                                        <p:attrNameLst>
                                          <p:attrName>style.visibility</p:attrName>
                                        </p:attrNameLst>
                                      </p:cBhvr>
                                      <p:to>
                                        <p:strVal val="visible"/>
                                      </p:to>
                                    </p:set>
                                    <p:anim calcmode="lin" valueType="num">
                                      <p:cBhvr additive="base">
                                        <p:cTn id="85" dur="1000" fill="hold"/>
                                        <p:tgtEl>
                                          <p:spTgt spid="3">
                                            <p:txEl>
                                              <p:pRg st="13" end="13"/>
                                            </p:txEl>
                                          </p:spTgt>
                                        </p:tgtEl>
                                        <p:attrNameLst>
                                          <p:attrName>ppt_x</p:attrName>
                                        </p:attrNameLst>
                                      </p:cBhvr>
                                      <p:tavLst>
                                        <p:tav tm="0">
                                          <p:val>
                                            <p:strVal val="#ppt_x"/>
                                          </p:val>
                                        </p:tav>
                                        <p:tav tm="100000">
                                          <p:val>
                                            <p:strVal val="#ppt_x"/>
                                          </p:val>
                                        </p:tav>
                                      </p:tavLst>
                                    </p:anim>
                                    <p:anim calcmode="lin" valueType="num">
                                      <p:cBhvr additive="base">
                                        <p:cTn id="86" dur="1000" fill="hold"/>
                                        <p:tgtEl>
                                          <p:spTgt spid="3">
                                            <p:txEl>
                                              <p:pRg st="13" end="13"/>
                                            </p:txEl>
                                          </p:spTgt>
                                        </p:tgtEl>
                                        <p:attrNameLst>
                                          <p:attrName>ppt_y</p:attrName>
                                        </p:attrNameLst>
                                      </p:cBhvr>
                                      <p:tavLst>
                                        <p:tav tm="0">
                                          <p:val>
                                            <p:strVal val="1+#ppt_h/2"/>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2" presetClass="entr" presetSubtype="4" fill="hold" nodeType="clickEffect">
                                  <p:stCondLst>
                                    <p:cond delay="0"/>
                                  </p:stCondLst>
                                  <p:childTnLst>
                                    <p:set>
                                      <p:cBhvr>
                                        <p:cTn id="90" dur="1" fill="hold">
                                          <p:stCondLst>
                                            <p:cond delay="0"/>
                                          </p:stCondLst>
                                        </p:cTn>
                                        <p:tgtEl>
                                          <p:spTgt spid="3">
                                            <p:txEl>
                                              <p:pRg st="14" end="14"/>
                                            </p:txEl>
                                          </p:spTgt>
                                        </p:tgtEl>
                                        <p:attrNameLst>
                                          <p:attrName>style.visibility</p:attrName>
                                        </p:attrNameLst>
                                      </p:cBhvr>
                                      <p:to>
                                        <p:strVal val="visible"/>
                                      </p:to>
                                    </p:set>
                                    <p:anim calcmode="lin" valueType="num">
                                      <p:cBhvr additive="base">
                                        <p:cTn id="91" dur="1000" fill="hold"/>
                                        <p:tgtEl>
                                          <p:spTgt spid="3">
                                            <p:txEl>
                                              <p:pRg st="14" end="14"/>
                                            </p:txEl>
                                          </p:spTgt>
                                        </p:tgtEl>
                                        <p:attrNameLst>
                                          <p:attrName>ppt_x</p:attrName>
                                        </p:attrNameLst>
                                      </p:cBhvr>
                                      <p:tavLst>
                                        <p:tav tm="0">
                                          <p:val>
                                            <p:strVal val="#ppt_x"/>
                                          </p:val>
                                        </p:tav>
                                        <p:tav tm="100000">
                                          <p:val>
                                            <p:strVal val="#ppt_x"/>
                                          </p:val>
                                        </p:tav>
                                      </p:tavLst>
                                    </p:anim>
                                    <p:anim calcmode="lin" valueType="num">
                                      <p:cBhvr additive="base">
                                        <p:cTn id="92" dur="1000" fill="hold"/>
                                        <p:tgtEl>
                                          <p:spTgt spid="3">
                                            <p:txEl>
                                              <p:pRg st="14" end="1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Roman Soldiers (Mark 15:16-28)</a:t>
            </a:r>
            <a:endParaRPr lang="en-US" dirty="0"/>
          </a:p>
        </p:txBody>
      </p:sp>
      <p:sp>
        <p:nvSpPr>
          <p:cNvPr id="3" name="Content Placeholder 2"/>
          <p:cNvSpPr>
            <a:spLocks noGrp="1"/>
          </p:cNvSpPr>
          <p:nvPr>
            <p:ph idx="1"/>
          </p:nvPr>
        </p:nvSpPr>
        <p:spPr/>
        <p:txBody>
          <a:bodyPr>
            <a:normAutofit fontScale="62500" lnSpcReduction="20000"/>
          </a:bodyPr>
          <a:lstStyle/>
          <a:p>
            <a:pPr lvl="1"/>
            <a:r>
              <a:rPr lang="en-US" dirty="0" smtClean="0"/>
              <a:t>The Piercing of the Savior (Mark 15:25)</a:t>
            </a:r>
          </a:p>
          <a:p>
            <a:pPr lvl="2">
              <a:buNone/>
            </a:pPr>
            <a:r>
              <a:rPr lang="en-US" dirty="0" smtClean="0"/>
              <a:t>“And it was the third hour, and they crucified him.”</a:t>
            </a:r>
          </a:p>
          <a:p>
            <a:pPr lvl="2"/>
            <a:r>
              <a:rPr lang="en-US" dirty="0" smtClean="0"/>
              <a:t>The brutality of this act is not described.</a:t>
            </a:r>
          </a:p>
          <a:p>
            <a:pPr lvl="2"/>
            <a:r>
              <a:rPr lang="en-US" dirty="0" smtClean="0"/>
              <a:t>The pain is not recorded.</a:t>
            </a:r>
          </a:p>
          <a:p>
            <a:pPr lvl="2"/>
            <a:r>
              <a:rPr lang="en-US" dirty="0" smtClean="0"/>
              <a:t>The cries of some who loved Him are not heard.</a:t>
            </a:r>
          </a:p>
          <a:p>
            <a:pPr lvl="2"/>
            <a:r>
              <a:rPr lang="en-US" dirty="0" smtClean="0"/>
              <a:t>We have only the simple words:  “…and they crucified him.”</a:t>
            </a:r>
          </a:p>
          <a:p>
            <a:pPr lvl="2"/>
            <a:r>
              <a:rPr lang="en-US" dirty="0" smtClean="0"/>
              <a:t>These simple words summarize the “price” of man’s redemption.  The price involved the precious blood of the Son of God.</a:t>
            </a:r>
          </a:p>
          <a:p>
            <a:pPr lvl="1"/>
            <a:r>
              <a:rPr lang="en-US" dirty="0" smtClean="0"/>
              <a:t>The Placard above the cross (Mark 15:26)</a:t>
            </a:r>
          </a:p>
          <a:p>
            <a:pPr lvl="2">
              <a:buNone/>
            </a:pPr>
            <a:r>
              <a:rPr lang="en-US" dirty="0" smtClean="0"/>
              <a:t>“And the superscription of his accusation was written over, THE KING OF THE JEWS.”</a:t>
            </a:r>
          </a:p>
          <a:p>
            <a:pPr lvl="2"/>
            <a:r>
              <a:rPr lang="en-US" dirty="0" smtClean="0"/>
              <a:t>The Jewish accusation</a:t>
            </a:r>
          </a:p>
          <a:p>
            <a:pPr lvl="2"/>
            <a:r>
              <a:rPr lang="en-US" dirty="0" smtClean="0"/>
              <a:t>Pilate’s fabrication</a:t>
            </a:r>
          </a:p>
          <a:p>
            <a:pPr lvl="2"/>
            <a:r>
              <a:rPr lang="en-US" dirty="0" smtClean="0"/>
              <a:t>Jesus’ destination</a:t>
            </a:r>
          </a:p>
          <a:p>
            <a:pPr lvl="2"/>
            <a:r>
              <a:rPr lang="en-US" dirty="0" smtClean="0"/>
              <a:t>Christian’s declaration</a:t>
            </a:r>
          </a:p>
          <a:p>
            <a:pPr lvl="1"/>
            <a:r>
              <a:rPr lang="en-US" dirty="0" smtClean="0"/>
              <a:t>The Plunderers (Mark 15:27-28)</a:t>
            </a:r>
          </a:p>
          <a:p>
            <a:pPr lvl="2"/>
            <a:r>
              <a:rPr lang="en-US" dirty="0" smtClean="0"/>
              <a:t>Their position (Mark 15:27)</a:t>
            </a:r>
          </a:p>
          <a:p>
            <a:pPr lvl="2"/>
            <a:r>
              <a:rPr lang="en-US" dirty="0" smtClean="0"/>
              <a:t>The passage (Mark 15:28)</a:t>
            </a:r>
          </a:p>
          <a:p>
            <a:pPr lvl="3"/>
            <a:r>
              <a:rPr lang="en-US" dirty="0" smtClean="0"/>
              <a:t>Isaiah 53:12</a:t>
            </a:r>
          </a:p>
          <a:p>
            <a:pPr lvl="3"/>
            <a:r>
              <a:rPr lang="en-US" dirty="0" smtClean="0"/>
              <a:t>Jesus was regarded in the same manner as the two thieves, a lawbreaker.</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1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1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10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10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10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10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10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10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 calcmode="lin" valueType="num">
                                      <p:cBhvr additive="base">
                                        <p:cTn id="61"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2" dur="10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nodeType="clickEffect">
                                  <p:stCondLst>
                                    <p:cond delay="0"/>
                                  </p:stCondLst>
                                  <p:childTnLst>
                                    <p:set>
                                      <p:cBhvr>
                                        <p:cTn id="66" dur="1" fill="hold">
                                          <p:stCondLst>
                                            <p:cond delay="0"/>
                                          </p:stCondLst>
                                        </p:cTn>
                                        <p:tgtEl>
                                          <p:spTgt spid="3">
                                            <p:txEl>
                                              <p:pRg st="10" end="10"/>
                                            </p:txEl>
                                          </p:spTgt>
                                        </p:tgtEl>
                                        <p:attrNameLst>
                                          <p:attrName>style.visibility</p:attrName>
                                        </p:attrNameLst>
                                      </p:cBhvr>
                                      <p:to>
                                        <p:strVal val="visible"/>
                                      </p:to>
                                    </p:set>
                                    <p:anim calcmode="lin" valueType="num">
                                      <p:cBhvr additive="base">
                                        <p:cTn id="67"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68" dur="10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nodeType="clickEffect">
                                  <p:stCondLst>
                                    <p:cond delay="0"/>
                                  </p:stCondLst>
                                  <p:childTnLst>
                                    <p:set>
                                      <p:cBhvr>
                                        <p:cTn id="72" dur="1" fill="hold">
                                          <p:stCondLst>
                                            <p:cond delay="0"/>
                                          </p:stCondLst>
                                        </p:cTn>
                                        <p:tgtEl>
                                          <p:spTgt spid="3">
                                            <p:txEl>
                                              <p:pRg st="11" end="11"/>
                                            </p:txEl>
                                          </p:spTgt>
                                        </p:tgtEl>
                                        <p:attrNameLst>
                                          <p:attrName>style.visibility</p:attrName>
                                        </p:attrNameLst>
                                      </p:cBhvr>
                                      <p:to>
                                        <p:strVal val="visible"/>
                                      </p:to>
                                    </p:set>
                                    <p:anim calcmode="lin" valueType="num">
                                      <p:cBhvr additive="base">
                                        <p:cTn id="73" dur="10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74" dur="10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nodeType="clickEffect">
                                  <p:stCondLst>
                                    <p:cond delay="0"/>
                                  </p:stCondLst>
                                  <p:childTnLst>
                                    <p:set>
                                      <p:cBhvr>
                                        <p:cTn id="78" dur="1" fill="hold">
                                          <p:stCondLst>
                                            <p:cond delay="0"/>
                                          </p:stCondLst>
                                        </p:cTn>
                                        <p:tgtEl>
                                          <p:spTgt spid="3">
                                            <p:txEl>
                                              <p:pRg st="12" end="12"/>
                                            </p:txEl>
                                          </p:spTgt>
                                        </p:tgtEl>
                                        <p:attrNameLst>
                                          <p:attrName>style.visibility</p:attrName>
                                        </p:attrNameLst>
                                      </p:cBhvr>
                                      <p:to>
                                        <p:strVal val="visible"/>
                                      </p:to>
                                    </p:set>
                                    <p:anim calcmode="lin" valueType="num">
                                      <p:cBhvr additive="base">
                                        <p:cTn id="79" dur="1000" fill="hold"/>
                                        <p:tgtEl>
                                          <p:spTgt spid="3">
                                            <p:txEl>
                                              <p:pRg st="12" end="12"/>
                                            </p:txEl>
                                          </p:spTgt>
                                        </p:tgtEl>
                                        <p:attrNameLst>
                                          <p:attrName>ppt_x</p:attrName>
                                        </p:attrNameLst>
                                      </p:cBhvr>
                                      <p:tavLst>
                                        <p:tav tm="0">
                                          <p:val>
                                            <p:strVal val="#ppt_x"/>
                                          </p:val>
                                        </p:tav>
                                        <p:tav tm="100000">
                                          <p:val>
                                            <p:strVal val="#ppt_x"/>
                                          </p:val>
                                        </p:tav>
                                      </p:tavLst>
                                    </p:anim>
                                    <p:anim calcmode="lin" valueType="num">
                                      <p:cBhvr additive="base">
                                        <p:cTn id="80" dur="1000" fill="hold"/>
                                        <p:tgtEl>
                                          <p:spTgt spid="3">
                                            <p:txEl>
                                              <p:pRg st="12" end="12"/>
                                            </p:txEl>
                                          </p:spTgt>
                                        </p:tgtEl>
                                        <p:attrNameLst>
                                          <p:attrName>ppt_y</p:attrName>
                                        </p:attrNameLst>
                                      </p:cBhvr>
                                      <p:tavLst>
                                        <p:tav tm="0">
                                          <p:val>
                                            <p:strVal val="1+#ppt_h/2"/>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 presetClass="entr" presetSubtype="4" fill="hold" nodeType="clickEffect">
                                  <p:stCondLst>
                                    <p:cond delay="0"/>
                                  </p:stCondLst>
                                  <p:childTnLst>
                                    <p:set>
                                      <p:cBhvr>
                                        <p:cTn id="84" dur="1" fill="hold">
                                          <p:stCondLst>
                                            <p:cond delay="0"/>
                                          </p:stCondLst>
                                        </p:cTn>
                                        <p:tgtEl>
                                          <p:spTgt spid="3">
                                            <p:txEl>
                                              <p:pRg st="13" end="13"/>
                                            </p:txEl>
                                          </p:spTgt>
                                        </p:tgtEl>
                                        <p:attrNameLst>
                                          <p:attrName>style.visibility</p:attrName>
                                        </p:attrNameLst>
                                      </p:cBhvr>
                                      <p:to>
                                        <p:strVal val="visible"/>
                                      </p:to>
                                    </p:set>
                                    <p:anim calcmode="lin" valueType="num">
                                      <p:cBhvr additive="base">
                                        <p:cTn id="85" dur="1000" fill="hold"/>
                                        <p:tgtEl>
                                          <p:spTgt spid="3">
                                            <p:txEl>
                                              <p:pRg st="13" end="13"/>
                                            </p:txEl>
                                          </p:spTgt>
                                        </p:tgtEl>
                                        <p:attrNameLst>
                                          <p:attrName>ppt_x</p:attrName>
                                        </p:attrNameLst>
                                      </p:cBhvr>
                                      <p:tavLst>
                                        <p:tav tm="0">
                                          <p:val>
                                            <p:strVal val="#ppt_x"/>
                                          </p:val>
                                        </p:tav>
                                        <p:tav tm="100000">
                                          <p:val>
                                            <p:strVal val="#ppt_x"/>
                                          </p:val>
                                        </p:tav>
                                      </p:tavLst>
                                    </p:anim>
                                    <p:anim calcmode="lin" valueType="num">
                                      <p:cBhvr additive="base">
                                        <p:cTn id="86" dur="1000" fill="hold"/>
                                        <p:tgtEl>
                                          <p:spTgt spid="3">
                                            <p:txEl>
                                              <p:pRg st="13" end="13"/>
                                            </p:txEl>
                                          </p:spTgt>
                                        </p:tgtEl>
                                        <p:attrNameLst>
                                          <p:attrName>ppt_y</p:attrName>
                                        </p:attrNameLst>
                                      </p:cBhvr>
                                      <p:tavLst>
                                        <p:tav tm="0">
                                          <p:val>
                                            <p:strVal val="1+#ppt_h/2"/>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2" presetClass="entr" presetSubtype="4" fill="hold" nodeType="clickEffect">
                                  <p:stCondLst>
                                    <p:cond delay="0"/>
                                  </p:stCondLst>
                                  <p:childTnLst>
                                    <p:set>
                                      <p:cBhvr>
                                        <p:cTn id="90" dur="1" fill="hold">
                                          <p:stCondLst>
                                            <p:cond delay="0"/>
                                          </p:stCondLst>
                                        </p:cTn>
                                        <p:tgtEl>
                                          <p:spTgt spid="3">
                                            <p:txEl>
                                              <p:pRg st="14" end="14"/>
                                            </p:txEl>
                                          </p:spTgt>
                                        </p:tgtEl>
                                        <p:attrNameLst>
                                          <p:attrName>style.visibility</p:attrName>
                                        </p:attrNameLst>
                                      </p:cBhvr>
                                      <p:to>
                                        <p:strVal val="visible"/>
                                      </p:to>
                                    </p:set>
                                    <p:anim calcmode="lin" valueType="num">
                                      <p:cBhvr additive="base">
                                        <p:cTn id="91" dur="1000" fill="hold"/>
                                        <p:tgtEl>
                                          <p:spTgt spid="3">
                                            <p:txEl>
                                              <p:pRg st="14" end="14"/>
                                            </p:txEl>
                                          </p:spTgt>
                                        </p:tgtEl>
                                        <p:attrNameLst>
                                          <p:attrName>ppt_x</p:attrName>
                                        </p:attrNameLst>
                                      </p:cBhvr>
                                      <p:tavLst>
                                        <p:tav tm="0">
                                          <p:val>
                                            <p:strVal val="#ppt_x"/>
                                          </p:val>
                                        </p:tav>
                                        <p:tav tm="100000">
                                          <p:val>
                                            <p:strVal val="#ppt_x"/>
                                          </p:val>
                                        </p:tav>
                                      </p:tavLst>
                                    </p:anim>
                                    <p:anim calcmode="lin" valueType="num">
                                      <p:cBhvr additive="base">
                                        <p:cTn id="92" dur="1000" fill="hold"/>
                                        <p:tgtEl>
                                          <p:spTgt spid="3">
                                            <p:txEl>
                                              <p:pRg st="14" end="14"/>
                                            </p:txEl>
                                          </p:spTgt>
                                        </p:tgtEl>
                                        <p:attrNameLst>
                                          <p:attrName>ppt_y</p:attrName>
                                        </p:attrNameLst>
                                      </p:cBhvr>
                                      <p:tavLst>
                                        <p:tav tm="0">
                                          <p:val>
                                            <p:strVal val="1+#ppt_h/2"/>
                                          </p:val>
                                        </p:tav>
                                        <p:tav tm="100000">
                                          <p:val>
                                            <p:strVal val="#ppt_y"/>
                                          </p:val>
                                        </p:tav>
                                      </p:tavLst>
                                    </p:anim>
                                  </p:childTnLst>
                                </p:cTn>
                              </p:par>
                            </p:childTnLst>
                          </p:cTn>
                        </p:par>
                      </p:childTnLst>
                    </p:cTn>
                  </p:par>
                  <p:par>
                    <p:cTn id="93" fill="hold">
                      <p:stCondLst>
                        <p:cond delay="indefinite"/>
                      </p:stCondLst>
                      <p:childTnLst>
                        <p:par>
                          <p:cTn id="94" fill="hold">
                            <p:stCondLst>
                              <p:cond delay="0"/>
                            </p:stCondLst>
                            <p:childTnLst>
                              <p:par>
                                <p:cTn id="95" presetID="2" presetClass="entr" presetSubtype="4" fill="hold" nodeType="clickEffect">
                                  <p:stCondLst>
                                    <p:cond delay="0"/>
                                  </p:stCondLst>
                                  <p:childTnLst>
                                    <p:set>
                                      <p:cBhvr>
                                        <p:cTn id="96" dur="1" fill="hold">
                                          <p:stCondLst>
                                            <p:cond delay="0"/>
                                          </p:stCondLst>
                                        </p:cTn>
                                        <p:tgtEl>
                                          <p:spTgt spid="3">
                                            <p:txEl>
                                              <p:pRg st="15" end="15"/>
                                            </p:txEl>
                                          </p:spTgt>
                                        </p:tgtEl>
                                        <p:attrNameLst>
                                          <p:attrName>style.visibility</p:attrName>
                                        </p:attrNameLst>
                                      </p:cBhvr>
                                      <p:to>
                                        <p:strVal val="visible"/>
                                      </p:to>
                                    </p:set>
                                    <p:anim calcmode="lin" valueType="num">
                                      <p:cBhvr additive="base">
                                        <p:cTn id="97" dur="1000" fill="hold"/>
                                        <p:tgtEl>
                                          <p:spTgt spid="3">
                                            <p:txEl>
                                              <p:pRg st="15" end="15"/>
                                            </p:txEl>
                                          </p:spTgt>
                                        </p:tgtEl>
                                        <p:attrNameLst>
                                          <p:attrName>ppt_x</p:attrName>
                                        </p:attrNameLst>
                                      </p:cBhvr>
                                      <p:tavLst>
                                        <p:tav tm="0">
                                          <p:val>
                                            <p:strVal val="#ppt_x"/>
                                          </p:val>
                                        </p:tav>
                                        <p:tav tm="100000">
                                          <p:val>
                                            <p:strVal val="#ppt_x"/>
                                          </p:val>
                                        </p:tav>
                                      </p:tavLst>
                                    </p:anim>
                                    <p:anim calcmode="lin" valueType="num">
                                      <p:cBhvr additive="base">
                                        <p:cTn id="98" dur="1000" fill="hold"/>
                                        <p:tgtEl>
                                          <p:spTgt spid="3">
                                            <p:txEl>
                                              <p:pRg st="15" end="15"/>
                                            </p:txEl>
                                          </p:spTgt>
                                        </p:tgtEl>
                                        <p:attrNameLst>
                                          <p:attrName>ppt_y</p:attrName>
                                        </p:attrNameLst>
                                      </p:cBhvr>
                                      <p:tavLst>
                                        <p:tav tm="0">
                                          <p:val>
                                            <p:strVal val="1+#ppt_h/2"/>
                                          </p:val>
                                        </p:tav>
                                        <p:tav tm="100000">
                                          <p:val>
                                            <p:strVal val="#ppt_y"/>
                                          </p:val>
                                        </p:tav>
                                      </p:tavLst>
                                    </p:anim>
                                  </p:childTnLst>
                                </p:cTn>
                              </p:par>
                            </p:childTnLst>
                          </p:cTn>
                        </p:par>
                      </p:childTnLst>
                    </p:cTn>
                  </p:par>
                  <p:par>
                    <p:cTn id="99" fill="hold">
                      <p:stCondLst>
                        <p:cond delay="indefinite"/>
                      </p:stCondLst>
                      <p:childTnLst>
                        <p:par>
                          <p:cTn id="100" fill="hold">
                            <p:stCondLst>
                              <p:cond delay="0"/>
                            </p:stCondLst>
                            <p:childTnLst>
                              <p:par>
                                <p:cTn id="101" presetID="2" presetClass="entr" presetSubtype="4" fill="hold" nodeType="clickEffect">
                                  <p:stCondLst>
                                    <p:cond delay="0"/>
                                  </p:stCondLst>
                                  <p:childTnLst>
                                    <p:set>
                                      <p:cBhvr>
                                        <p:cTn id="102" dur="1" fill="hold">
                                          <p:stCondLst>
                                            <p:cond delay="0"/>
                                          </p:stCondLst>
                                        </p:cTn>
                                        <p:tgtEl>
                                          <p:spTgt spid="3">
                                            <p:txEl>
                                              <p:pRg st="16" end="16"/>
                                            </p:txEl>
                                          </p:spTgt>
                                        </p:tgtEl>
                                        <p:attrNameLst>
                                          <p:attrName>style.visibility</p:attrName>
                                        </p:attrNameLst>
                                      </p:cBhvr>
                                      <p:to>
                                        <p:strVal val="visible"/>
                                      </p:to>
                                    </p:set>
                                    <p:anim calcmode="lin" valueType="num">
                                      <p:cBhvr additive="base">
                                        <p:cTn id="103" dur="1000" fill="hold"/>
                                        <p:tgtEl>
                                          <p:spTgt spid="3">
                                            <p:txEl>
                                              <p:pRg st="16" end="16"/>
                                            </p:txEl>
                                          </p:spTgt>
                                        </p:tgtEl>
                                        <p:attrNameLst>
                                          <p:attrName>ppt_x</p:attrName>
                                        </p:attrNameLst>
                                      </p:cBhvr>
                                      <p:tavLst>
                                        <p:tav tm="0">
                                          <p:val>
                                            <p:strVal val="#ppt_x"/>
                                          </p:val>
                                        </p:tav>
                                        <p:tav tm="100000">
                                          <p:val>
                                            <p:strVal val="#ppt_x"/>
                                          </p:val>
                                        </p:tav>
                                      </p:tavLst>
                                    </p:anim>
                                    <p:anim calcmode="lin" valueType="num">
                                      <p:cBhvr additive="base">
                                        <p:cTn id="104" dur="1000" fill="hold"/>
                                        <p:tgtEl>
                                          <p:spTgt spid="3">
                                            <p:txEl>
                                              <p:pRg st="16" end="16"/>
                                            </p:txEl>
                                          </p:spTgt>
                                        </p:tgtEl>
                                        <p:attrNameLst>
                                          <p:attrName>ppt_y</p:attrName>
                                        </p:attrNameLst>
                                      </p:cBhvr>
                                      <p:tavLst>
                                        <p:tav tm="0">
                                          <p:val>
                                            <p:strVal val="1+#ppt_h/2"/>
                                          </p:val>
                                        </p:tav>
                                        <p:tav tm="100000">
                                          <p:val>
                                            <p:strVal val="#ppt_y"/>
                                          </p:val>
                                        </p:tav>
                                      </p:tavLst>
                                    </p:anim>
                                  </p:childTnLst>
                                </p:cTn>
                              </p:par>
                            </p:childTnLst>
                          </p:cTn>
                        </p:par>
                      </p:childTnLst>
                    </p:cTn>
                  </p:par>
                  <p:par>
                    <p:cTn id="105" fill="hold">
                      <p:stCondLst>
                        <p:cond delay="indefinite"/>
                      </p:stCondLst>
                      <p:childTnLst>
                        <p:par>
                          <p:cTn id="106" fill="hold">
                            <p:stCondLst>
                              <p:cond delay="0"/>
                            </p:stCondLst>
                            <p:childTnLst>
                              <p:par>
                                <p:cTn id="107" presetID="2" presetClass="entr" presetSubtype="4" fill="hold" nodeType="clickEffect">
                                  <p:stCondLst>
                                    <p:cond delay="0"/>
                                  </p:stCondLst>
                                  <p:childTnLst>
                                    <p:set>
                                      <p:cBhvr>
                                        <p:cTn id="108" dur="1" fill="hold">
                                          <p:stCondLst>
                                            <p:cond delay="0"/>
                                          </p:stCondLst>
                                        </p:cTn>
                                        <p:tgtEl>
                                          <p:spTgt spid="3">
                                            <p:txEl>
                                              <p:pRg st="17" end="17"/>
                                            </p:txEl>
                                          </p:spTgt>
                                        </p:tgtEl>
                                        <p:attrNameLst>
                                          <p:attrName>style.visibility</p:attrName>
                                        </p:attrNameLst>
                                      </p:cBhvr>
                                      <p:to>
                                        <p:strVal val="visible"/>
                                      </p:to>
                                    </p:set>
                                    <p:anim calcmode="lin" valueType="num">
                                      <p:cBhvr additive="base">
                                        <p:cTn id="109" dur="1000" fill="hold"/>
                                        <p:tgtEl>
                                          <p:spTgt spid="3">
                                            <p:txEl>
                                              <p:pRg st="17" end="17"/>
                                            </p:txEl>
                                          </p:spTgt>
                                        </p:tgtEl>
                                        <p:attrNameLst>
                                          <p:attrName>ppt_x</p:attrName>
                                        </p:attrNameLst>
                                      </p:cBhvr>
                                      <p:tavLst>
                                        <p:tav tm="0">
                                          <p:val>
                                            <p:strVal val="#ppt_x"/>
                                          </p:val>
                                        </p:tav>
                                        <p:tav tm="100000">
                                          <p:val>
                                            <p:strVal val="#ppt_x"/>
                                          </p:val>
                                        </p:tav>
                                      </p:tavLst>
                                    </p:anim>
                                    <p:anim calcmode="lin" valueType="num">
                                      <p:cBhvr additive="base">
                                        <p:cTn id="110" dur="1000" fill="hold"/>
                                        <p:tgtEl>
                                          <p:spTgt spid="3">
                                            <p:txEl>
                                              <p:pRg st="17" end="1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The Masses (Mark 15:29-41)</a:t>
            </a:r>
            <a:endParaRPr lang="en-US" dirty="0"/>
          </a:p>
        </p:txBody>
      </p:sp>
      <p:sp>
        <p:nvSpPr>
          <p:cNvPr id="3" name="Content Placeholder 2"/>
          <p:cNvSpPr>
            <a:spLocks noGrp="1"/>
          </p:cNvSpPr>
          <p:nvPr>
            <p:ph idx="1"/>
          </p:nvPr>
        </p:nvSpPr>
        <p:spPr/>
        <p:txBody>
          <a:bodyPr>
            <a:normAutofit fontScale="55000" lnSpcReduction="20000"/>
          </a:bodyPr>
          <a:lstStyle/>
          <a:p>
            <a:r>
              <a:rPr lang="en-US" dirty="0" smtClean="0"/>
              <a:t>The Derision (Mark 15:29-32)</a:t>
            </a:r>
          </a:p>
          <a:p>
            <a:pPr lvl="1"/>
            <a:r>
              <a:rPr lang="en-US" dirty="0" smtClean="0"/>
              <a:t>The people (Mark 15:29-30)</a:t>
            </a:r>
          </a:p>
          <a:p>
            <a:pPr lvl="1"/>
            <a:r>
              <a:rPr lang="en-US" dirty="0" smtClean="0"/>
              <a:t>The priests (Mark 15:31-32a)</a:t>
            </a:r>
          </a:p>
          <a:p>
            <a:pPr lvl="1"/>
            <a:r>
              <a:rPr lang="en-US" dirty="0" smtClean="0"/>
              <a:t>The prisoners (Mark 15:32b)</a:t>
            </a:r>
          </a:p>
          <a:p>
            <a:pPr lvl="1"/>
            <a:r>
              <a:rPr lang="en-US" dirty="0" smtClean="0"/>
              <a:t>LESSON:  Here, we see the “pride” of man in one of its most outrageous displays.</a:t>
            </a:r>
          </a:p>
          <a:p>
            <a:pPr lvl="2"/>
            <a:r>
              <a:rPr lang="en-US" dirty="0" smtClean="0"/>
              <a:t>Pride’s behavior</a:t>
            </a:r>
          </a:p>
          <a:p>
            <a:pPr lvl="3"/>
            <a:r>
              <a:rPr lang="en-US" dirty="0" smtClean="0"/>
              <a:t>Wagging their heads</a:t>
            </a:r>
          </a:p>
          <a:p>
            <a:pPr lvl="3"/>
            <a:r>
              <a:rPr lang="en-US" dirty="0" smtClean="0"/>
              <a:t>Cynical comments</a:t>
            </a:r>
          </a:p>
          <a:p>
            <a:pPr lvl="3"/>
            <a:r>
              <a:rPr lang="en-US" dirty="0" smtClean="0"/>
              <a:t>Challenges</a:t>
            </a:r>
          </a:p>
          <a:p>
            <a:pPr lvl="3"/>
            <a:r>
              <a:rPr lang="en-US" dirty="0" smtClean="0"/>
              <a:t>Name-calling</a:t>
            </a:r>
          </a:p>
          <a:p>
            <a:pPr lvl="2"/>
            <a:r>
              <a:rPr lang="en-US" dirty="0" smtClean="0"/>
              <a:t>Two verses in Psalm 10 summarize their behavior:</a:t>
            </a:r>
          </a:p>
          <a:p>
            <a:pPr lvl="3"/>
            <a:r>
              <a:rPr lang="en-US" dirty="0" smtClean="0"/>
              <a:t>Psalm 10:2</a:t>
            </a:r>
          </a:p>
          <a:p>
            <a:pPr lvl="4">
              <a:buNone/>
            </a:pPr>
            <a:r>
              <a:rPr lang="en-US" dirty="0" smtClean="0"/>
              <a:t>“The wicked in his pride doth persecute the poor…”</a:t>
            </a:r>
          </a:p>
          <a:p>
            <a:pPr lvl="3"/>
            <a:r>
              <a:rPr lang="en-US" dirty="0" smtClean="0"/>
              <a:t>Psalm 10:4</a:t>
            </a:r>
          </a:p>
          <a:p>
            <a:pPr lvl="4">
              <a:buNone/>
            </a:pPr>
            <a:r>
              <a:rPr lang="en-US" dirty="0" smtClean="0"/>
              <a:t>“The wicked, through the pride of his countenance, will not seek after God:  God is not in all his thoughts.”</a:t>
            </a:r>
          </a:p>
          <a:p>
            <a:pPr lvl="2"/>
            <a:r>
              <a:rPr lang="en-US" dirty="0" smtClean="0"/>
              <a:t>Pride’s remedy (James 4:6-10)</a:t>
            </a:r>
          </a:p>
          <a:p>
            <a:pPr lvl="3">
              <a:buNone/>
            </a:pPr>
            <a:r>
              <a:rPr lang="en-US" dirty="0" smtClean="0"/>
              <a:t>“But he </a:t>
            </a:r>
            <a:r>
              <a:rPr lang="en-US" dirty="0" err="1" smtClean="0"/>
              <a:t>giveth</a:t>
            </a:r>
            <a:r>
              <a:rPr lang="en-US" dirty="0" smtClean="0"/>
              <a:t> more grace.  Wherefore he </a:t>
            </a:r>
            <a:r>
              <a:rPr lang="en-US" dirty="0" err="1" smtClean="0"/>
              <a:t>saith</a:t>
            </a:r>
            <a:r>
              <a:rPr lang="en-US" dirty="0" smtClean="0"/>
              <a:t>, God </a:t>
            </a:r>
            <a:r>
              <a:rPr lang="en-US" dirty="0" err="1" smtClean="0"/>
              <a:t>resisteth</a:t>
            </a:r>
            <a:r>
              <a:rPr lang="en-US" dirty="0" smtClean="0"/>
              <a:t> the proud, but </a:t>
            </a:r>
            <a:r>
              <a:rPr lang="en-US" dirty="0" err="1" smtClean="0"/>
              <a:t>giveth</a:t>
            </a:r>
            <a:r>
              <a:rPr lang="en-US" dirty="0" smtClean="0"/>
              <a:t> grace to the humble.  Submit yourselves therefore to God.  Resist the devil, and he will flee from you.  Draw night to God, and he will draw night to you.  Cleanse your hands, ye sinners; and purify your hearts, ye double-minded.  Be afflicted, and mourn, and weep:  let your laughter be turned to mourning, and your joy to heaviness.  Humble yourselves in the sight of the Lord, and he shall lift you up.”</a:t>
            </a:r>
          </a:p>
          <a:p>
            <a:pPr lvl="3"/>
            <a:r>
              <a:rPr lang="en-US" dirty="0" smtClean="0"/>
              <a:t>Humility begins and ends this passage.</a:t>
            </a:r>
          </a:p>
          <a:p>
            <a:pPr lvl="3"/>
            <a:r>
              <a:rPr lang="en-US" dirty="0" smtClean="0"/>
              <a:t>What one must do to be humble is found in-between:  submit, resist, draw night, cleanse, and weep.</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1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1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10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10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10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10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10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10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 calcmode="lin" valueType="num">
                                      <p:cBhvr additive="base">
                                        <p:cTn id="61"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2" dur="10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nodeType="clickEffect">
                                  <p:stCondLst>
                                    <p:cond delay="0"/>
                                  </p:stCondLst>
                                  <p:childTnLst>
                                    <p:set>
                                      <p:cBhvr>
                                        <p:cTn id="66" dur="1" fill="hold">
                                          <p:stCondLst>
                                            <p:cond delay="0"/>
                                          </p:stCondLst>
                                        </p:cTn>
                                        <p:tgtEl>
                                          <p:spTgt spid="3">
                                            <p:txEl>
                                              <p:pRg st="10" end="10"/>
                                            </p:txEl>
                                          </p:spTgt>
                                        </p:tgtEl>
                                        <p:attrNameLst>
                                          <p:attrName>style.visibility</p:attrName>
                                        </p:attrNameLst>
                                      </p:cBhvr>
                                      <p:to>
                                        <p:strVal val="visible"/>
                                      </p:to>
                                    </p:set>
                                    <p:anim calcmode="lin" valueType="num">
                                      <p:cBhvr additive="base">
                                        <p:cTn id="67"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68" dur="10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nodeType="clickEffect">
                                  <p:stCondLst>
                                    <p:cond delay="0"/>
                                  </p:stCondLst>
                                  <p:childTnLst>
                                    <p:set>
                                      <p:cBhvr>
                                        <p:cTn id="72" dur="1" fill="hold">
                                          <p:stCondLst>
                                            <p:cond delay="0"/>
                                          </p:stCondLst>
                                        </p:cTn>
                                        <p:tgtEl>
                                          <p:spTgt spid="3">
                                            <p:txEl>
                                              <p:pRg st="11" end="11"/>
                                            </p:txEl>
                                          </p:spTgt>
                                        </p:tgtEl>
                                        <p:attrNameLst>
                                          <p:attrName>style.visibility</p:attrName>
                                        </p:attrNameLst>
                                      </p:cBhvr>
                                      <p:to>
                                        <p:strVal val="visible"/>
                                      </p:to>
                                    </p:set>
                                    <p:anim calcmode="lin" valueType="num">
                                      <p:cBhvr additive="base">
                                        <p:cTn id="73" dur="10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74" dur="10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nodeType="clickEffect">
                                  <p:stCondLst>
                                    <p:cond delay="0"/>
                                  </p:stCondLst>
                                  <p:childTnLst>
                                    <p:set>
                                      <p:cBhvr>
                                        <p:cTn id="78" dur="1" fill="hold">
                                          <p:stCondLst>
                                            <p:cond delay="0"/>
                                          </p:stCondLst>
                                        </p:cTn>
                                        <p:tgtEl>
                                          <p:spTgt spid="3">
                                            <p:txEl>
                                              <p:pRg st="12" end="12"/>
                                            </p:txEl>
                                          </p:spTgt>
                                        </p:tgtEl>
                                        <p:attrNameLst>
                                          <p:attrName>style.visibility</p:attrName>
                                        </p:attrNameLst>
                                      </p:cBhvr>
                                      <p:to>
                                        <p:strVal val="visible"/>
                                      </p:to>
                                    </p:set>
                                    <p:anim calcmode="lin" valueType="num">
                                      <p:cBhvr additive="base">
                                        <p:cTn id="79" dur="1000" fill="hold"/>
                                        <p:tgtEl>
                                          <p:spTgt spid="3">
                                            <p:txEl>
                                              <p:pRg st="12" end="12"/>
                                            </p:txEl>
                                          </p:spTgt>
                                        </p:tgtEl>
                                        <p:attrNameLst>
                                          <p:attrName>ppt_x</p:attrName>
                                        </p:attrNameLst>
                                      </p:cBhvr>
                                      <p:tavLst>
                                        <p:tav tm="0">
                                          <p:val>
                                            <p:strVal val="#ppt_x"/>
                                          </p:val>
                                        </p:tav>
                                        <p:tav tm="100000">
                                          <p:val>
                                            <p:strVal val="#ppt_x"/>
                                          </p:val>
                                        </p:tav>
                                      </p:tavLst>
                                    </p:anim>
                                    <p:anim calcmode="lin" valueType="num">
                                      <p:cBhvr additive="base">
                                        <p:cTn id="80" dur="1000" fill="hold"/>
                                        <p:tgtEl>
                                          <p:spTgt spid="3">
                                            <p:txEl>
                                              <p:pRg st="12" end="12"/>
                                            </p:txEl>
                                          </p:spTgt>
                                        </p:tgtEl>
                                        <p:attrNameLst>
                                          <p:attrName>ppt_y</p:attrName>
                                        </p:attrNameLst>
                                      </p:cBhvr>
                                      <p:tavLst>
                                        <p:tav tm="0">
                                          <p:val>
                                            <p:strVal val="1+#ppt_h/2"/>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 presetClass="entr" presetSubtype="4" fill="hold" nodeType="clickEffect">
                                  <p:stCondLst>
                                    <p:cond delay="0"/>
                                  </p:stCondLst>
                                  <p:childTnLst>
                                    <p:set>
                                      <p:cBhvr>
                                        <p:cTn id="84" dur="1" fill="hold">
                                          <p:stCondLst>
                                            <p:cond delay="0"/>
                                          </p:stCondLst>
                                        </p:cTn>
                                        <p:tgtEl>
                                          <p:spTgt spid="3">
                                            <p:txEl>
                                              <p:pRg st="13" end="13"/>
                                            </p:txEl>
                                          </p:spTgt>
                                        </p:tgtEl>
                                        <p:attrNameLst>
                                          <p:attrName>style.visibility</p:attrName>
                                        </p:attrNameLst>
                                      </p:cBhvr>
                                      <p:to>
                                        <p:strVal val="visible"/>
                                      </p:to>
                                    </p:set>
                                    <p:anim calcmode="lin" valueType="num">
                                      <p:cBhvr additive="base">
                                        <p:cTn id="85" dur="1000" fill="hold"/>
                                        <p:tgtEl>
                                          <p:spTgt spid="3">
                                            <p:txEl>
                                              <p:pRg st="13" end="13"/>
                                            </p:txEl>
                                          </p:spTgt>
                                        </p:tgtEl>
                                        <p:attrNameLst>
                                          <p:attrName>ppt_x</p:attrName>
                                        </p:attrNameLst>
                                      </p:cBhvr>
                                      <p:tavLst>
                                        <p:tav tm="0">
                                          <p:val>
                                            <p:strVal val="#ppt_x"/>
                                          </p:val>
                                        </p:tav>
                                        <p:tav tm="100000">
                                          <p:val>
                                            <p:strVal val="#ppt_x"/>
                                          </p:val>
                                        </p:tav>
                                      </p:tavLst>
                                    </p:anim>
                                    <p:anim calcmode="lin" valueType="num">
                                      <p:cBhvr additive="base">
                                        <p:cTn id="86" dur="1000" fill="hold"/>
                                        <p:tgtEl>
                                          <p:spTgt spid="3">
                                            <p:txEl>
                                              <p:pRg st="13" end="13"/>
                                            </p:txEl>
                                          </p:spTgt>
                                        </p:tgtEl>
                                        <p:attrNameLst>
                                          <p:attrName>ppt_y</p:attrName>
                                        </p:attrNameLst>
                                      </p:cBhvr>
                                      <p:tavLst>
                                        <p:tav tm="0">
                                          <p:val>
                                            <p:strVal val="1+#ppt_h/2"/>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2" presetClass="entr" presetSubtype="4" fill="hold" nodeType="clickEffect">
                                  <p:stCondLst>
                                    <p:cond delay="0"/>
                                  </p:stCondLst>
                                  <p:childTnLst>
                                    <p:set>
                                      <p:cBhvr>
                                        <p:cTn id="90" dur="1" fill="hold">
                                          <p:stCondLst>
                                            <p:cond delay="0"/>
                                          </p:stCondLst>
                                        </p:cTn>
                                        <p:tgtEl>
                                          <p:spTgt spid="3">
                                            <p:txEl>
                                              <p:pRg st="14" end="14"/>
                                            </p:txEl>
                                          </p:spTgt>
                                        </p:tgtEl>
                                        <p:attrNameLst>
                                          <p:attrName>style.visibility</p:attrName>
                                        </p:attrNameLst>
                                      </p:cBhvr>
                                      <p:to>
                                        <p:strVal val="visible"/>
                                      </p:to>
                                    </p:set>
                                    <p:anim calcmode="lin" valueType="num">
                                      <p:cBhvr additive="base">
                                        <p:cTn id="91" dur="1000" fill="hold"/>
                                        <p:tgtEl>
                                          <p:spTgt spid="3">
                                            <p:txEl>
                                              <p:pRg st="14" end="14"/>
                                            </p:txEl>
                                          </p:spTgt>
                                        </p:tgtEl>
                                        <p:attrNameLst>
                                          <p:attrName>ppt_x</p:attrName>
                                        </p:attrNameLst>
                                      </p:cBhvr>
                                      <p:tavLst>
                                        <p:tav tm="0">
                                          <p:val>
                                            <p:strVal val="#ppt_x"/>
                                          </p:val>
                                        </p:tav>
                                        <p:tav tm="100000">
                                          <p:val>
                                            <p:strVal val="#ppt_x"/>
                                          </p:val>
                                        </p:tav>
                                      </p:tavLst>
                                    </p:anim>
                                    <p:anim calcmode="lin" valueType="num">
                                      <p:cBhvr additive="base">
                                        <p:cTn id="92" dur="1000" fill="hold"/>
                                        <p:tgtEl>
                                          <p:spTgt spid="3">
                                            <p:txEl>
                                              <p:pRg st="14" end="14"/>
                                            </p:txEl>
                                          </p:spTgt>
                                        </p:tgtEl>
                                        <p:attrNameLst>
                                          <p:attrName>ppt_y</p:attrName>
                                        </p:attrNameLst>
                                      </p:cBhvr>
                                      <p:tavLst>
                                        <p:tav tm="0">
                                          <p:val>
                                            <p:strVal val="1+#ppt_h/2"/>
                                          </p:val>
                                        </p:tav>
                                        <p:tav tm="100000">
                                          <p:val>
                                            <p:strVal val="#ppt_y"/>
                                          </p:val>
                                        </p:tav>
                                      </p:tavLst>
                                    </p:anim>
                                  </p:childTnLst>
                                </p:cTn>
                              </p:par>
                            </p:childTnLst>
                          </p:cTn>
                        </p:par>
                      </p:childTnLst>
                    </p:cTn>
                  </p:par>
                  <p:par>
                    <p:cTn id="93" fill="hold">
                      <p:stCondLst>
                        <p:cond delay="indefinite"/>
                      </p:stCondLst>
                      <p:childTnLst>
                        <p:par>
                          <p:cTn id="94" fill="hold">
                            <p:stCondLst>
                              <p:cond delay="0"/>
                            </p:stCondLst>
                            <p:childTnLst>
                              <p:par>
                                <p:cTn id="95" presetID="2" presetClass="entr" presetSubtype="4" fill="hold" nodeType="clickEffect">
                                  <p:stCondLst>
                                    <p:cond delay="0"/>
                                  </p:stCondLst>
                                  <p:childTnLst>
                                    <p:set>
                                      <p:cBhvr>
                                        <p:cTn id="96" dur="1" fill="hold">
                                          <p:stCondLst>
                                            <p:cond delay="0"/>
                                          </p:stCondLst>
                                        </p:cTn>
                                        <p:tgtEl>
                                          <p:spTgt spid="3">
                                            <p:txEl>
                                              <p:pRg st="15" end="15"/>
                                            </p:txEl>
                                          </p:spTgt>
                                        </p:tgtEl>
                                        <p:attrNameLst>
                                          <p:attrName>style.visibility</p:attrName>
                                        </p:attrNameLst>
                                      </p:cBhvr>
                                      <p:to>
                                        <p:strVal val="visible"/>
                                      </p:to>
                                    </p:set>
                                    <p:anim calcmode="lin" valueType="num">
                                      <p:cBhvr additive="base">
                                        <p:cTn id="97" dur="1000" fill="hold"/>
                                        <p:tgtEl>
                                          <p:spTgt spid="3">
                                            <p:txEl>
                                              <p:pRg st="15" end="15"/>
                                            </p:txEl>
                                          </p:spTgt>
                                        </p:tgtEl>
                                        <p:attrNameLst>
                                          <p:attrName>ppt_x</p:attrName>
                                        </p:attrNameLst>
                                      </p:cBhvr>
                                      <p:tavLst>
                                        <p:tav tm="0">
                                          <p:val>
                                            <p:strVal val="#ppt_x"/>
                                          </p:val>
                                        </p:tav>
                                        <p:tav tm="100000">
                                          <p:val>
                                            <p:strVal val="#ppt_x"/>
                                          </p:val>
                                        </p:tav>
                                      </p:tavLst>
                                    </p:anim>
                                    <p:anim calcmode="lin" valueType="num">
                                      <p:cBhvr additive="base">
                                        <p:cTn id="98" dur="1000" fill="hold"/>
                                        <p:tgtEl>
                                          <p:spTgt spid="3">
                                            <p:txEl>
                                              <p:pRg st="15" end="15"/>
                                            </p:txEl>
                                          </p:spTgt>
                                        </p:tgtEl>
                                        <p:attrNameLst>
                                          <p:attrName>ppt_y</p:attrName>
                                        </p:attrNameLst>
                                      </p:cBhvr>
                                      <p:tavLst>
                                        <p:tav tm="0">
                                          <p:val>
                                            <p:strVal val="1+#ppt_h/2"/>
                                          </p:val>
                                        </p:tav>
                                        <p:tav tm="100000">
                                          <p:val>
                                            <p:strVal val="#ppt_y"/>
                                          </p:val>
                                        </p:tav>
                                      </p:tavLst>
                                    </p:anim>
                                  </p:childTnLst>
                                </p:cTn>
                              </p:par>
                            </p:childTnLst>
                          </p:cTn>
                        </p:par>
                      </p:childTnLst>
                    </p:cTn>
                  </p:par>
                  <p:par>
                    <p:cTn id="99" fill="hold">
                      <p:stCondLst>
                        <p:cond delay="indefinite"/>
                      </p:stCondLst>
                      <p:childTnLst>
                        <p:par>
                          <p:cTn id="100" fill="hold">
                            <p:stCondLst>
                              <p:cond delay="0"/>
                            </p:stCondLst>
                            <p:childTnLst>
                              <p:par>
                                <p:cTn id="101" presetID="2" presetClass="entr" presetSubtype="4" fill="hold" nodeType="clickEffect">
                                  <p:stCondLst>
                                    <p:cond delay="0"/>
                                  </p:stCondLst>
                                  <p:childTnLst>
                                    <p:set>
                                      <p:cBhvr>
                                        <p:cTn id="102" dur="1" fill="hold">
                                          <p:stCondLst>
                                            <p:cond delay="0"/>
                                          </p:stCondLst>
                                        </p:cTn>
                                        <p:tgtEl>
                                          <p:spTgt spid="3">
                                            <p:txEl>
                                              <p:pRg st="16" end="16"/>
                                            </p:txEl>
                                          </p:spTgt>
                                        </p:tgtEl>
                                        <p:attrNameLst>
                                          <p:attrName>style.visibility</p:attrName>
                                        </p:attrNameLst>
                                      </p:cBhvr>
                                      <p:to>
                                        <p:strVal val="visible"/>
                                      </p:to>
                                    </p:set>
                                    <p:anim calcmode="lin" valueType="num">
                                      <p:cBhvr additive="base">
                                        <p:cTn id="103" dur="1000" fill="hold"/>
                                        <p:tgtEl>
                                          <p:spTgt spid="3">
                                            <p:txEl>
                                              <p:pRg st="16" end="16"/>
                                            </p:txEl>
                                          </p:spTgt>
                                        </p:tgtEl>
                                        <p:attrNameLst>
                                          <p:attrName>ppt_x</p:attrName>
                                        </p:attrNameLst>
                                      </p:cBhvr>
                                      <p:tavLst>
                                        <p:tav tm="0">
                                          <p:val>
                                            <p:strVal val="#ppt_x"/>
                                          </p:val>
                                        </p:tav>
                                        <p:tav tm="100000">
                                          <p:val>
                                            <p:strVal val="#ppt_x"/>
                                          </p:val>
                                        </p:tav>
                                      </p:tavLst>
                                    </p:anim>
                                    <p:anim calcmode="lin" valueType="num">
                                      <p:cBhvr additive="base">
                                        <p:cTn id="104" dur="1000" fill="hold"/>
                                        <p:tgtEl>
                                          <p:spTgt spid="3">
                                            <p:txEl>
                                              <p:pRg st="16" end="16"/>
                                            </p:txEl>
                                          </p:spTgt>
                                        </p:tgtEl>
                                        <p:attrNameLst>
                                          <p:attrName>ppt_y</p:attrName>
                                        </p:attrNameLst>
                                      </p:cBhvr>
                                      <p:tavLst>
                                        <p:tav tm="0">
                                          <p:val>
                                            <p:strVal val="1+#ppt_h/2"/>
                                          </p:val>
                                        </p:tav>
                                        <p:tav tm="100000">
                                          <p:val>
                                            <p:strVal val="#ppt_y"/>
                                          </p:val>
                                        </p:tav>
                                      </p:tavLst>
                                    </p:anim>
                                  </p:childTnLst>
                                </p:cTn>
                              </p:par>
                            </p:childTnLst>
                          </p:cTn>
                        </p:par>
                      </p:childTnLst>
                    </p:cTn>
                  </p:par>
                  <p:par>
                    <p:cTn id="105" fill="hold">
                      <p:stCondLst>
                        <p:cond delay="indefinite"/>
                      </p:stCondLst>
                      <p:childTnLst>
                        <p:par>
                          <p:cTn id="106" fill="hold">
                            <p:stCondLst>
                              <p:cond delay="0"/>
                            </p:stCondLst>
                            <p:childTnLst>
                              <p:par>
                                <p:cTn id="107" presetID="2" presetClass="entr" presetSubtype="4" fill="hold" nodeType="clickEffect">
                                  <p:stCondLst>
                                    <p:cond delay="0"/>
                                  </p:stCondLst>
                                  <p:childTnLst>
                                    <p:set>
                                      <p:cBhvr>
                                        <p:cTn id="108" dur="1" fill="hold">
                                          <p:stCondLst>
                                            <p:cond delay="0"/>
                                          </p:stCondLst>
                                        </p:cTn>
                                        <p:tgtEl>
                                          <p:spTgt spid="3">
                                            <p:txEl>
                                              <p:pRg st="17" end="17"/>
                                            </p:txEl>
                                          </p:spTgt>
                                        </p:tgtEl>
                                        <p:attrNameLst>
                                          <p:attrName>style.visibility</p:attrName>
                                        </p:attrNameLst>
                                      </p:cBhvr>
                                      <p:to>
                                        <p:strVal val="visible"/>
                                      </p:to>
                                    </p:set>
                                    <p:anim calcmode="lin" valueType="num">
                                      <p:cBhvr additive="base">
                                        <p:cTn id="109" dur="1000" fill="hold"/>
                                        <p:tgtEl>
                                          <p:spTgt spid="3">
                                            <p:txEl>
                                              <p:pRg st="17" end="17"/>
                                            </p:txEl>
                                          </p:spTgt>
                                        </p:tgtEl>
                                        <p:attrNameLst>
                                          <p:attrName>ppt_x</p:attrName>
                                        </p:attrNameLst>
                                      </p:cBhvr>
                                      <p:tavLst>
                                        <p:tav tm="0">
                                          <p:val>
                                            <p:strVal val="#ppt_x"/>
                                          </p:val>
                                        </p:tav>
                                        <p:tav tm="100000">
                                          <p:val>
                                            <p:strVal val="#ppt_x"/>
                                          </p:val>
                                        </p:tav>
                                      </p:tavLst>
                                    </p:anim>
                                    <p:anim calcmode="lin" valueType="num">
                                      <p:cBhvr additive="base">
                                        <p:cTn id="110" dur="1000" fill="hold"/>
                                        <p:tgtEl>
                                          <p:spTgt spid="3">
                                            <p:txEl>
                                              <p:pRg st="17" end="17"/>
                                            </p:txEl>
                                          </p:spTgt>
                                        </p:tgtEl>
                                        <p:attrNameLst>
                                          <p:attrName>ppt_y</p:attrName>
                                        </p:attrNameLst>
                                      </p:cBhvr>
                                      <p:tavLst>
                                        <p:tav tm="0">
                                          <p:val>
                                            <p:strVal val="1+#ppt_h/2"/>
                                          </p:val>
                                        </p:tav>
                                        <p:tav tm="100000">
                                          <p:val>
                                            <p:strVal val="#ppt_y"/>
                                          </p:val>
                                        </p:tav>
                                      </p:tavLst>
                                    </p:anim>
                                  </p:childTnLst>
                                </p:cTn>
                              </p:par>
                            </p:childTnLst>
                          </p:cTn>
                        </p:par>
                      </p:childTnLst>
                    </p:cTn>
                  </p:par>
                  <p:par>
                    <p:cTn id="111" fill="hold">
                      <p:stCondLst>
                        <p:cond delay="indefinite"/>
                      </p:stCondLst>
                      <p:childTnLst>
                        <p:par>
                          <p:cTn id="112" fill="hold">
                            <p:stCondLst>
                              <p:cond delay="0"/>
                            </p:stCondLst>
                            <p:childTnLst>
                              <p:par>
                                <p:cTn id="113" presetID="2" presetClass="entr" presetSubtype="4" fill="hold" nodeType="clickEffect">
                                  <p:stCondLst>
                                    <p:cond delay="0"/>
                                  </p:stCondLst>
                                  <p:childTnLst>
                                    <p:set>
                                      <p:cBhvr>
                                        <p:cTn id="114" dur="1" fill="hold">
                                          <p:stCondLst>
                                            <p:cond delay="0"/>
                                          </p:stCondLst>
                                        </p:cTn>
                                        <p:tgtEl>
                                          <p:spTgt spid="3">
                                            <p:txEl>
                                              <p:pRg st="18" end="18"/>
                                            </p:txEl>
                                          </p:spTgt>
                                        </p:tgtEl>
                                        <p:attrNameLst>
                                          <p:attrName>style.visibility</p:attrName>
                                        </p:attrNameLst>
                                      </p:cBhvr>
                                      <p:to>
                                        <p:strVal val="visible"/>
                                      </p:to>
                                    </p:set>
                                    <p:anim calcmode="lin" valueType="num">
                                      <p:cBhvr additive="base">
                                        <p:cTn id="115" dur="1000" fill="hold"/>
                                        <p:tgtEl>
                                          <p:spTgt spid="3">
                                            <p:txEl>
                                              <p:pRg st="18" end="18"/>
                                            </p:txEl>
                                          </p:spTgt>
                                        </p:tgtEl>
                                        <p:attrNameLst>
                                          <p:attrName>ppt_x</p:attrName>
                                        </p:attrNameLst>
                                      </p:cBhvr>
                                      <p:tavLst>
                                        <p:tav tm="0">
                                          <p:val>
                                            <p:strVal val="#ppt_x"/>
                                          </p:val>
                                        </p:tav>
                                        <p:tav tm="100000">
                                          <p:val>
                                            <p:strVal val="#ppt_x"/>
                                          </p:val>
                                        </p:tav>
                                      </p:tavLst>
                                    </p:anim>
                                    <p:anim calcmode="lin" valueType="num">
                                      <p:cBhvr additive="base">
                                        <p:cTn id="116" dur="1000" fill="hold"/>
                                        <p:tgtEl>
                                          <p:spTgt spid="3">
                                            <p:txEl>
                                              <p:pRg st="18" end="1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Masses (Mark 15:29-41)</a:t>
            </a:r>
            <a:endParaRPr lang="en-US" dirty="0"/>
          </a:p>
        </p:txBody>
      </p:sp>
      <p:sp>
        <p:nvSpPr>
          <p:cNvPr id="3" name="Content Placeholder 2"/>
          <p:cNvSpPr>
            <a:spLocks noGrp="1"/>
          </p:cNvSpPr>
          <p:nvPr>
            <p:ph idx="1"/>
          </p:nvPr>
        </p:nvSpPr>
        <p:spPr/>
        <p:txBody>
          <a:bodyPr>
            <a:normAutofit fontScale="55000" lnSpcReduction="20000"/>
          </a:bodyPr>
          <a:lstStyle/>
          <a:p>
            <a:r>
              <a:rPr lang="en-US" dirty="0" smtClean="0"/>
              <a:t>The Darkness (Mark 15:33)</a:t>
            </a:r>
          </a:p>
          <a:p>
            <a:pPr lvl="1"/>
            <a:r>
              <a:rPr lang="en-US" dirty="0" smtClean="0"/>
              <a:t>When God creates darkness, it can be very dark (i.e., the darkness on Egypt, </a:t>
            </a:r>
            <a:r>
              <a:rPr lang="en-US" dirty="0" err="1" smtClean="0"/>
              <a:t>Exo</a:t>
            </a:r>
            <a:r>
              <a:rPr lang="en-US" dirty="0" smtClean="0"/>
              <a:t>. 10:21-23).</a:t>
            </a:r>
          </a:p>
          <a:p>
            <a:pPr lvl="1"/>
            <a:r>
              <a:rPr lang="en-US" dirty="0" smtClean="0"/>
              <a:t>The physical darkness matched the darkness of the event.</a:t>
            </a:r>
          </a:p>
          <a:p>
            <a:pPr lvl="2"/>
            <a:r>
              <a:rPr lang="en-US" dirty="0" smtClean="0"/>
              <a:t>The Son of God was rejected.</a:t>
            </a:r>
          </a:p>
          <a:p>
            <a:pPr lvl="2"/>
            <a:r>
              <a:rPr lang="en-US" dirty="0" smtClean="0"/>
              <a:t>The Messiah was not recognized.</a:t>
            </a:r>
          </a:p>
          <a:p>
            <a:pPr lvl="2"/>
            <a:r>
              <a:rPr lang="en-US" dirty="0" smtClean="0"/>
              <a:t>The sinful were punishing the sinless.</a:t>
            </a:r>
          </a:p>
          <a:p>
            <a:pPr lvl="2"/>
            <a:r>
              <a:rPr lang="en-US" dirty="0" smtClean="0"/>
              <a:t>The sins of the world were placed on Jesus.</a:t>
            </a:r>
          </a:p>
          <a:p>
            <a:pPr lvl="2"/>
            <a:r>
              <a:rPr lang="en-US" dirty="0" smtClean="0"/>
              <a:t>Sin was being committed, but Jesus’ death would free man from sin.</a:t>
            </a:r>
          </a:p>
          <a:p>
            <a:r>
              <a:rPr lang="en-US" dirty="0" smtClean="0"/>
              <a:t>The Despair (Mark 15:34-36)</a:t>
            </a:r>
          </a:p>
          <a:p>
            <a:pPr lvl="1"/>
            <a:r>
              <a:rPr lang="en-US" dirty="0" smtClean="0"/>
              <a:t>We often focus upon the fact that Jesus was the Son of God, but He was also the Son of man.</a:t>
            </a:r>
          </a:p>
          <a:p>
            <a:pPr lvl="1"/>
            <a:r>
              <a:rPr lang="en-US" dirty="0" smtClean="0"/>
              <a:t>In this section, the humanity of Jesus “cried with a loud voice.”</a:t>
            </a:r>
          </a:p>
          <a:p>
            <a:pPr lvl="1"/>
            <a:r>
              <a:rPr lang="en-US" dirty="0" smtClean="0"/>
              <a:t>The words of Jesus have baffled commentators:  </a:t>
            </a:r>
            <a:r>
              <a:rPr lang="en-US" dirty="0" err="1" smtClean="0"/>
              <a:t>Eloi</a:t>
            </a:r>
            <a:r>
              <a:rPr lang="en-US" dirty="0" smtClean="0"/>
              <a:t>, </a:t>
            </a:r>
            <a:r>
              <a:rPr lang="en-US" dirty="0" err="1" smtClean="0"/>
              <a:t>Eloi</a:t>
            </a:r>
            <a:r>
              <a:rPr lang="en-US" dirty="0" smtClean="0"/>
              <a:t>, lama </a:t>
            </a:r>
            <a:r>
              <a:rPr lang="en-US" dirty="0" err="1" smtClean="0"/>
              <a:t>sabach-thani</a:t>
            </a:r>
            <a:r>
              <a:rPr lang="en-US" dirty="0" smtClean="0"/>
              <a:t>?  Which is, being interpreted, My God, My God, why hast thou forsaken me?</a:t>
            </a:r>
          </a:p>
          <a:p>
            <a:pPr lvl="2"/>
            <a:r>
              <a:rPr lang="en-US" dirty="0" smtClean="0"/>
              <a:t>Was Jesus mistaken?  This leads to a problem.</a:t>
            </a:r>
          </a:p>
          <a:p>
            <a:pPr lvl="2"/>
            <a:r>
              <a:rPr lang="en-US" dirty="0" smtClean="0"/>
              <a:t>Was Jesus correct?  This leads to a problem.</a:t>
            </a:r>
          </a:p>
          <a:p>
            <a:pPr lvl="2"/>
            <a:r>
              <a:rPr lang="en-US" dirty="0" smtClean="0"/>
              <a:t>Perhaps the darkness is the key.  With the sins of humanity resting upon Jesus, perhaps the divine light of God’s presence turned from Him for a moment.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1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1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10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10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10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10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10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10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 calcmode="lin" valueType="num">
                                      <p:cBhvr additive="base">
                                        <p:cTn id="61"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2" dur="10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nodeType="clickEffect">
                                  <p:stCondLst>
                                    <p:cond delay="0"/>
                                  </p:stCondLst>
                                  <p:childTnLst>
                                    <p:set>
                                      <p:cBhvr>
                                        <p:cTn id="66" dur="1" fill="hold">
                                          <p:stCondLst>
                                            <p:cond delay="0"/>
                                          </p:stCondLst>
                                        </p:cTn>
                                        <p:tgtEl>
                                          <p:spTgt spid="3">
                                            <p:txEl>
                                              <p:pRg st="10" end="10"/>
                                            </p:txEl>
                                          </p:spTgt>
                                        </p:tgtEl>
                                        <p:attrNameLst>
                                          <p:attrName>style.visibility</p:attrName>
                                        </p:attrNameLst>
                                      </p:cBhvr>
                                      <p:to>
                                        <p:strVal val="visible"/>
                                      </p:to>
                                    </p:set>
                                    <p:anim calcmode="lin" valueType="num">
                                      <p:cBhvr additive="base">
                                        <p:cTn id="67"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68" dur="10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nodeType="clickEffect">
                                  <p:stCondLst>
                                    <p:cond delay="0"/>
                                  </p:stCondLst>
                                  <p:childTnLst>
                                    <p:set>
                                      <p:cBhvr>
                                        <p:cTn id="72" dur="1" fill="hold">
                                          <p:stCondLst>
                                            <p:cond delay="0"/>
                                          </p:stCondLst>
                                        </p:cTn>
                                        <p:tgtEl>
                                          <p:spTgt spid="3">
                                            <p:txEl>
                                              <p:pRg st="11" end="11"/>
                                            </p:txEl>
                                          </p:spTgt>
                                        </p:tgtEl>
                                        <p:attrNameLst>
                                          <p:attrName>style.visibility</p:attrName>
                                        </p:attrNameLst>
                                      </p:cBhvr>
                                      <p:to>
                                        <p:strVal val="visible"/>
                                      </p:to>
                                    </p:set>
                                    <p:anim calcmode="lin" valueType="num">
                                      <p:cBhvr additive="base">
                                        <p:cTn id="73" dur="10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74" dur="10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nodeType="clickEffect">
                                  <p:stCondLst>
                                    <p:cond delay="0"/>
                                  </p:stCondLst>
                                  <p:childTnLst>
                                    <p:set>
                                      <p:cBhvr>
                                        <p:cTn id="78" dur="1" fill="hold">
                                          <p:stCondLst>
                                            <p:cond delay="0"/>
                                          </p:stCondLst>
                                        </p:cTn>
                                        <p:tgtEl>
                                          <p:spTgt spid="3">
                                            <p:txEl>
                                              <p:pRg st="12" end="12"/>
                                            </p:txEl>
                                          </p:spTgt>
                                        </p:tgtEl>
                                        <p:attrNameLst>
                                          <p:attrName>style.visibility</p:attrName>
                                        </p:attrNameLst>
                                      </p:cBhvr>
                                      <p:to>
                                        <p:strVal val="visible"/>
                                      </p:to>
                                    </p:set>
                                    <p:anim calcmode="lin" valueType="num">
                                      <p:cBhvr additive="base">
                                        <p:cTn id="79" dur="1000" fill="hold"/>
                                        <p:tgtEl>
                                          <p:spTgt spid="3">
                                            <p:txEl>
                                              <p:pRg st="12" end="12"/>
                                            </p:txEl>
                                          </p:spTgt>
                                        </p:tgtEl>
                                        <p:attrNameLst>
                                          <p:attrName>ppt_x</p:attrName>
                                        </p:attrNameLst>
                                      </p:cBhvr>
                                      <p:tavLst>
                                        <p:tav tm="0">
                                          <p:val>
                                            <p:strVal val="#ppt_x"/>
                                          </p:val>
                                        </p:tav>
                                        <p:tav tm="100000">
                                          <p:val>
                                            <p:strVal val="#ppt_x"/>
                                          </p:val>
                                        </p:tav>
                                      </p:tavLst>
                                    </p:anim>
                                    <p:anim calcmode="lin" valueType="num">
                                      <p:cBhvr additive="base">
                                        <p:cTn id="80" dur="1000" fill="hold"/>
                                        <p:tgtEl>
                                          <p:spTgt spid="3">
                                            <p:txEl>
                                              <p:pRg st="12" end="12"/>
                                            </p:txEl>
                                          </p:spTgt>
                                        </p:tgtEl>
                                        <p:attrNameLst>
                                          <p:attrName>ppt_y</p:attrName>
                                        </p:attrNameLst>
                                      </p:cBhvr>
                                      <p:tavLst>
                                        <p:tav tm="0">
                                          <p:val>
                                            <p:strVal val="1+#ppt_h/2"/>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 presetClass="entr" presetSubtype="4" fill="hold" nodeType="clickEffect">
                                  <p:stCondLst>
                                    <p:cond delay="0"/>
                                  </p:stCondLst>
                                  <p:childTnLst>
                                    <p:set>
                                      <p:cBhvr>
                                        <p:cTn id="84" dur="1" fill="hold">
                                          <p:stCondLst>
                                            <p:cond delay="0"/>
                                          </p:stCondLst>
                                        </p:cTn>
                                        <p:tgtEl>
                                          <p:spTgt spid="3">
                                            <p:txEl>
                                              <p:pRg st="13" end="13"/>
                                            </p:txEl>
                                          </p:spTgt>
                                        </p:tgtEl>
                                        <p:attrNameLst>
                                          <p:attrName>style.visibility</p:attrName>
                                        </p:attrNameLst>
                                      </p:cBhvr>
                                      <p:to>
                                        <p:strVal val="visible"/>
                                      </p:to>
                                    </p:set>
                                    <p:anim calcmode="lin" valueType="num">
                                      <p:cBhvr additive="base">
                                        <p:cTn id="85" dur="1000" fill="hold"/>
                                        <p:tgtEl>
                                          <p:spTgt spid="3">
                                            <p:txEl>
                                              <p:pRg st="13" end="13"/>
                                            </p:txEl>
                                          </p:spTgt>
                                        </p:tgtEl>
                                        <p:attrNameLst>
                                          <p:attrName>ppt_x</p:attrName>
                                        </p:attrNameLst>
                                      </p:cBhvr>
                                      <p:tavLst>
                                        <p:tav tm="0">
                                          <p:val>
                                            <p:strVal val="#ppt_x"/>
                                          </p:val>
                                        </p:tav>
                                        <p:tav tm="100000">
                                          <p:val>
                                            <p:strVal val="#ppt_x"/>
                                          </p:val>
                                        </p:tav>
                                      </p:tavLst>
                                    </p:anim>
                                    <p:anim calcmode="lin" valueType="num">
                                      <p:cBhvr additive="base">
                                        <p:cTn id="86" dur="1000" fill="hold"/>
                                        <p:tgtEl>
                                          <p:spTgt spid="3">
                                            <p:txEl>
                                              <p:pRg st="13" end="13"/>
                                            </p:txEl>
                                          </p:spTgt>
                                        </p:tgtEl>
                                        <p:attrNameLst>
                                          <p:attrName>ppt_y</p:attrName>
                                        </p:attrNameLst>
                                      </p:cBhvr>
                                      <p:tavLst>
                                        <p:tav tm="0">
                                          <p:val>
                                            <p:strVal val="1+#ppt_h/2"/>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2" presetClass="entr" presetSubtype="4" fill="hold" nodeType="clickEffect">
                                  <p:stCondLst>
                                    <p:cond delay="0"/>
                                  </p:stCondLst>
                                  <p:childTnLst>
                                    <p:set>
                                      <p:cBhvr>
                                        <p:cTn id="90" dur="1" fill="hold">
                                          <p:stCondLst>
                                            <p:cond delay="0"/>
                                          </p:stCondLst>
                                        </p:cTn>
                                        <p:tgtEl>
                                          <p:spTgt spid="3">
                                            <p:txEl>
                                              <p:pRg st="14" end="14"/>
                                            </p:txEl>
                                          </p:spTgt>
                                        </p:tgtEl>
                                        <p:attrNameLst>
                                          <p:attrName>style.visibility</p:attrName>
                                        </p:attrNameLst>
                                      </p:cBhvr>
                                      <p:to>
                                        <p:strVal val="visible"/>
                                      </p:to>
                                    </p:set>
                                    <p:anim calcmode="lin" valueType="num">
                                      <p:cBhvr additive="base">
                                        <p:cTn id="91" dur="1000" fill="hold"/>
                                        <p:tgtEl>
                                          <p:spTgt spid="3">
                                            <p:txEl>
                                              <p:pRg st="14" end="14"/>
                                            </p:txEl>
                                          </p:spTgt>
                                        </p:tgtEl>
                                        <p:attrNameLst>
                                          <p:attrName>ppt_x</p:attrName>
                                        </p:attrNameLst>
                                      </p:cBhvr>
                                      <p:tavLst>
                                        <p:tav tm="0">
                                          <p:val>
                                            <p:strVal val="#ppt_x"/>
                                          </p:val>
                                        </p:tav>
                                        <p:tav tm="100000">
                                          <p:val>
                                            <p:strVal val="#ppt_x"/>
                                          </p:val>
                                        </p:tav>
                                      </p:tavLst>
                                    </p:anim>
                                    <p:anim calcmode="lin" valueType="num">
                                      <p:cBhvr additive="base">
                                        <p:cTn id="92" dur="1000" fill="hold"/>
                                        <p:tgtEl>
                                          <p:spTgt spid="3">
                                            <p:txEl>
                                              <p:pRg st="14" end="1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46</TotalTime>
  <Words>2558</Words>
  <Application>Microsoft Office PowerPoint</Application>
  <PresentationFormat>On-screen Show (4:3)</PresentationFormat>
  <Paragraphs>191</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The Servant of God is Crucified</vt:lpstr>
      <vt:lpstr>Introduction</vt:lpstr>
      <vt:lpstr>Pilate (Mark 15:1-15)</vt:lpstr>
      <vt:lpstr>Pilate (Mark 15:1-15)</vt:lpstr>
      <vt:lpstr>Roman Soldiers (Mark 15:16-28)</vt:lpstr>
      <vt:lpstr>Roman Soldiers (Mark 15:16-28)</vt:lpstr>
      <vt:lpstr>Roman Soldiers (Mark 15:16-28)</vt:lpstr>
      <vt:lpstr>The Masses (Mark 15:29-41)</vt:lpstr>
      <vt:lpstr>The Masses (Mark 15:29-41)</vt:lpstr>
      <vt:lpstr>The Masses (Mark 15:29-41)</vt:lpstr>
      <vt:lpstr>Joseph of Arimathaea (Mark 15:42-47)</vt:lpstr>
      <vt:lpstr>Joseph of Arimathaea (Mark 15:42-47)</vt:lpstr>
      <vt:lpstr>Conclusion</vt:lpstr>
    </vt:vector>
  </TitlesOfParts>
  <Company>Toshiba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Servant of God is Crucified</dc:title>
  <dc:creator>John Hope</dc:creator>
  <cp:lastModifiedBy>John Hope</cp:lastModifiedBy>
  <cp:revision>6</cp:revision>
  <dcterms:created xsi:type="dcterms:W3CDTF">2013-08-24T18:14:27Z</dcterms:created>
  <dcterms:modified xsi:type="dcterms:W3CDTF">2013-08-24T19:00:59Z</dcterms:modified>
</cp:coreProperties>
</file>