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56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B0C-8FC8-46A4-82BF-46B39643DF9C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685-7023-4F74-A589-23A85D88E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B0C-8FC8-46A4-82BF-46B39643DF9C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685-7023-4F74-A589-23A85D88E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B0C-8FC8-46A4-82BF-46B39643DF9C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685-7023-4F74-A589-23A85D88E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B0C-8FC8-46A4-82BF-46B39643DF9C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685-7023-4F74-A589-23A85D88E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B0C-8FC8-46A4-82BF-46B39643DF9C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685-7023-4F74-A589-23A85D88E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B0C-8FC8-46A4-82BF-46B39643DF9C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685-7023-4F74-A589-23A85D88E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B0C-8FC8-46A4-82BF-46B39643DF9C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685-7023-4F74-A589-23A85D88E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B0C-8FC8-46A4-82BF-46B39643DF9C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685-7023-4F74-A589-23A85D88E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B0C-8FC8-46A4-82BF-46B39643DF9C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685-7023-4F74-A589-23A85D88E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B0C-8FC8-46A4-82BF-46B39643DF9C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685-7023-4F74-A589-23A85D88E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B0C-8FC8-46A4-82BF-46B39643DF9C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685-7023-4F74-A589-23A85D88E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78B0C-8FC8-46A4-82BF-46B39643DF9C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92685-7023-4F74-A589-23A85D88E8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COMING OF THE SERVANT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Coming of Judgment</a:t>
            </a:r>
            <a:br>
              <a:rPr lang="en-US" dirty="0" smtClean="0"/>
            </a:br>
            <a:r>
              <a:rPr lang="en-US" dirty="0" smtClean="0"/>
              <a:t>(Mark 13:32-37)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The coming will be sudden, or unexpected (Mark 13:36).</a:t>
            </a:r>
          </a:p>
          <a:p>
            <a:pPr lvl="1"/>
            <a:r>
              <a:rPr lang="en-US" dirty="0" smtClean="0"/>
              <a:t>It is possible for one to be unprepared at the Second Coming (Mark 13:36).</a:t>
            </a:r>
          </a:p>
          <a:p>
            <a:pPr lvl="2">
              <a:buNone/>
            </a:pPr>
            <a:r>
              <a:rPr lang="en-US" dirty="0" smtClean="0"/>
              <a:t>“Lest coming suddenly he find you sleeping.”</a:t>
            </a:r>
          </a:p>
          <a:p>
            <a:pPr lvl="2"/>
            <a:r>
              <a:rPr lang="en-US" dirty="0" smtClean="0"/>
              <a:t>The unfaithful</a:t>
            </a:r>
          </a:p>
          <a:p>
            <a:pPr lvl="2"/>
            <a:r>
              <a:rPr lang="en-US" dirty="0" smtClean="0"/>
              <a:t>The lukewarm</a:t>
            </a:r>
          </a:p>
          <a:p>
            <a:pPr lvl="2"/>
            <a:r>
              <a:rPr lang="en-US" dirty="0" smtClean="0"/>
              <a:t>The troublers</a:t>
            </a:r>
          </a:p>
          <a:p>
            <a:pPr lvl="2"/>
            <a:r>
              <a:rPr lang="en-US" dirty="0" smtClean="0"/>
              <a:t>The ones who hide their talents</a:t>
            </a:r>
          </a:p>
          <a:p>
            <a:pPr lvl="2"/>
            <a:r>
              <a:rPr lang="en-US" dirty="0" smtClean="0"/>
              <a:t>Those involved in secret sins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Judgment came upon the city of Jerusalem in A.D. 70.</a:t>
            </a:r>
          </a:p>
          <a:p>
            <a:r>
              <a:rPr lang="en-US" dirty="0" smtClean="0"/>
              <a:t>The Lord is coming again in judgment for all men.  That word is as true as His prediction about the destruction of Jerusalem.</a:t>
            </a:r>
          </a:p>
          <a:p>
            <a:r>
              <a:rPr lang="en-US" dirty="0" smtClean="0"/>
              <a:t>The Question:  “Are You Ready?”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of the teachings of Jesus perplexed His disciples.</a:t>
            </a:r>
          </a:p>
          <a:p>
            <a:r>
              <a:rPr lang="en-US" dirty="0" smtClean="0"/>
              <a:t>Occasionally, the apostles would ask Him about the meaning of what He had said at an earlier time.</a:t>
            </a:r>
          </a:p>
          <a:p>
            <a:r>
              <a:rPr lang="en-US" dirty="0" smtClean="0"/>
              <a:t>Mark 13 involves just such an incident.</a:t>
            </a:r>
          </a:p>
          <a:p>
            <a:r>
              <a:rPr lang="en-US" dirty="0" smtClean="0"/>
              <a:t>The conversation will center upon the temple in the city of Jerusalem.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Conversation (Mark 13:1-2)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Awe of the Disciple (Mark 13:1).</a:t>
            </a:r>
          </a:p>
          <a:p>
            <a:pPr lvl="1">
              <a:buNone/>
            </a:pPr>
            <a:r>
              <a:rPr lang="en-US" dirty="0" smtClean="0"/>
              <a:t>“And as he went out of the temple, one of his disciples </a:t>
            </a:r>
            <a:r>
              <a:rPr lang="en-US" dirty="0" err="1" smtClean="0"/>
              <a:t>saith</a:t>
            </a:r>
            <a:r>
              <a:rPr lang="en-US" dirty="0" smtClean="0"/>
              <a:t> unto him, Master, see what manner of stones and buildings are here!”</a:t>
            </a:r>
          </a:p>
          <a:p>
            <a:pPr lvl="1"/>
            <a:r>
              <a:rPr lang="en-US" dirty="0" smtClean="0"/>
              <a:t>This temple was called the temple of Herod.</a:t>
            </a:r>
          </a:p>
          <a:p>
            <a:pPr lvl="1"/>
            <a:r>
              <a:rPr lang="en-US" dirty="0" smtClean="0"/>
              <a:t>It had been 46 years in construction.</a:t>
            </a:r>
          </a:p>
          <a:p>
            <a:pPr lvl="1"/>
            <a:r>
              <a:rPr lang="en-US" dirty="0" smtClean="0"/>
              <a:t>It was a majestic structure that held much value to the Jews.</a:t>
            </a:r>
          </a:p>
          <a:p>
            <a:pPr lvl="2"/>
            <a:r>
              <a:rPr lang="en-US" dirty="0" smtClean="0"/>
              <a:t>It was the dwelling place of God (Hab. 2:20).</a:t>
            </a:r>
          </a:p>
          <a:p>
            <a:pPr lvl="2"/>
            <a:r>
              <a:rPr lang="en-US" dirty="0" smtClean="0"/>
              <a:t>It was a symbol of God’s covenant with the Jews.</a:t>
            </a:r>
          </a:p>
          <a:p>
            <a:pPr lvl="2"/>
            <a:r>
              <a:rPr lang="en-US" dirty="0" smtClean="0"/>
              <a:t>It was the place of worship (Ps. 5:7).</a:t>
            </a:r>
          </a:p>
          <a:p>
            <a:pPr lvl="2"/>
            <a:r>
              <a:rPr lang="en-US" dirty="0" smtClean="0"/>
              <a:t>It was a place of sacrifice (Ezra 7:17).</a:t>
            </a:r>
          </a:p>
          <a:p>
            <a:pPr lvl="2"/>
            <a:r>
              <a:rPr lang="en-US" dirty="0" smtClean="0"/>
              <a:t>It was the place toward which all Jews prayed each day (Dan. 6:10).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Conversation (Mark 13:1-2)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All of the Jews were proud of their temple.</a:t>
            </a:r>
          </a:p>
          <a:p>
            <a:pPr lvl="2"/>
            <a:r>
              <a:rPr lang="en-US" dirty="0" smtClean="0"/>
              <a:t>Psalm 52:8</a:t>
            </a:r>
          </a:p>
          <a:p>
            <a:pPr lvl="3">
              <a:buNone/>
            </a:pPr>
            <a:r>
              <a:rPr lang="en-US" dirty="0" smtClean="0"/>
              <a:t>“But I am like a green olive tree in the house of God…”</a:t>
            </a:r>
          </a:p>
          <a:p>
            <a:pPr lvl="2"/>
            <a:r>
              <a:rPr lang="en-US" dirty="0" smtClean="0"/>
              <a:t>This disciple of Jesus expressed his delight in the temple with his words to Jesus.</a:t>
            </a:r>
          </a:p>
          <a:p>
            <a:r>
              <a:rPr lang="en-US" dirty="0" smtClean="0"/>
              <a:t>The Answer of Jesus (Mark 13:2)</a:t>
            </a:r>
          </a:p>
          <a:p>
            <a:pPr lvl="1">
              <a:buNone/>
            </a:pPr>
            <a:r>
              <a:rPr lang="en-US" dirty="0" smtClean="0"/>
              <a:t>“And Jesus answering said unto him, </a:t>
            </a:r>
            <a:r>
              <a:rPr lang="en-US" dirty="0" err="1" smtClean="0"/>
              <a:t>Seest</a:t>
            </a:r>
            <a:r>
              <a:rPr lang="en-US" dirty="0" smtClean="0"/>
              <a:t> thou these great buildings?  There shall not be left one stone upon another, that shall not be thrown down.”</a:t>
            </a:r>
          </a:p>
          <a:p>
            <a:pPr lvl="1"/>
            <a:r>
              <a:rPr lang="en-US" dirty="0" smtClean="0"/>
              <a:t>Jesus admitted that the buildings were great.</a:t>
            </a:r>
          </a:p>
          <a:p>
            <a:pPr lvl="1"/>
            <a:r>
              <a:rPr lang="en-US" dirty="0" smtClean="0"/>
              <a:t>However, He predicted a time when they would be completely destroyed, not one stone would be left upon another.</a:t>
            </a:r>
          </a:p>
          <a:p>
            <a:pPr lvl="1"/>
            <a:r>
              <a:rPr lang="en-US" dirty="0" smtClean="0"/>
              <a:t>What a shock this was to the Lord’s disciples.  However, they did not immediately ask Him about His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Curiosity (Mark 13:3-4)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The Place:  The Mount of Olives (Mark 13:3a)</a:t>
            </a:r>
          </a:p>
          <a:p>
            <a:r>
              <a:rPr lang="en-US" dirty="0" smtClean="0"/>
              <a:t>The People:  Peter, James, John, and Andrew (Mark 13:3b)</a:t>
            </a:r>
          </a:p>
          <a:p>
            <a:r>
              <a:rPr lang="en-US" dirty="0" smtClean="0"/>
              <a:t>The Privacy:  …asked him privately (Mark 13:3c)</a:t>
            </a:r>
          </a:p>
          <a:p>
            <a:r>
              <a:rPr lang="en-US" dirty="0" smtClean="0"/>
              <a:t>The Probing (Mark 13:4)</a:t>
            </a:r>
          </a:p>
          <a:p>
            <a:pPr lvl="1">
              <a:buNone/>
            </a:pPr>
            <a:r>
              <a:rPr lang="en-US" dirty="0" smtClean="0"/>
              <a:t>“Tell us, when shall these things be?  And what shall be the sign when all these things shall be fulfilled?”</a:t>
            </a:r>
          </a:p>
          <a:p>
            <a:pPr lvl="1"/>
            <a:r>
              <a:rPr lang="en-US" dirty="0" smtClean="0"/>
              <a:t>Jesus had said the temple would be destroyed.</a:t>
            </a:r>
          </a:p>
          <a:p>
            <a:pPr lvl="1"/>
            <a:r>
              <a:rPr lang="en-US" dirty="0" smtClean="0"/>
              <a:t>Here, the disciples ask two questions about the event.</a:t>
            </a:r>
          </a:p>
          <a:p>
            <a:pPr lvl="2"/>
            <a:r>
              <a:rPr lang="en-US" dirty="0" smtClean="0"/>
              <a:t>When would it happen?</a:t>
            </a:r>
          </a:p>
          <a:p>
            <a:pPr lvl="2"/>
            <a:r>
              <a:rPr lang="en-US" dirty="0" smtClean="0"/>
              <a:t>What would be the signs that would announce its coming?</a:t>
            </a:r>
          </a:p>
          <a:p>
            <a:pPr lvl="1"/>
            <a:r>
              <a:rPr lang="en-US" dirty="0" smtClean="0"/>
              <a:t>NOTE:  It is extremely important to understand the context of Mark 13.</a:t>
            </a:r>
          </a:p>
          <a:p>
            <a:pPr lvl="2"/>
            <a:r>
              <a:rPr lang="en-US" dirty="0" smtClean="0"/>
              <a:t>Many make it refer to the Second Coming of Jesus at the end of the world.</a:t>
            </a:r>
          </a:p>
          <a:p>
            <a:pPr lvl="2"/>
            <a:r>
              <a:rPr lang="en-US" dirty="0" smtClean="0"/>
              <a:t>Most of the chapter deals with the destruction of the temple and the fall of Jerusalem that would come to pass in A.D. 70.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Coming of Destruction</a:t>
            </a:r>
            <a:br>
              <a:rPr lang="en-US" dirty="0" smtClean="0"/>
            </a:br>
            <a:r>
              <a:rPr lang="en-US" dirty="0" smtClean="0"/>
              <a:t>(Mark 13:5-31)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list of signs of the fall of Jerusalem:</a:t>
            </a:r>
          </a:p>
          <a:p>
            <a:pPr lvl="1"/>
            <a:r>
              <a:rPr lang="en-US" dirty="0" smtClean="0"/>
              <a:t>Many will come in the name of Christ (Mark 13:6, 21-22).</a:t>
            </a:r>
          </a:p>
          <a:p>
            <a:pPr lvl="1"/>
            <a:r>
              <a:rPr lang="en-US" dirty="0" smtClean="0"/>
              <a:t>Wars and rumors of wars (Mark 13:7-8a)</a:t>
            </a:r>
          </a:p>
          <a:p>
            <a:pPr lvl="1"/>
            <a:r>
              <a:rPr lang="en-US" dirty="0" smtClean="0"/>
              <a:t>Earthquakes (Mark 13:8b)</a:t>
            </a:r>
          </a:p>
          <a:p>
            <a:pPr lvl="1"/>
            <a:r>
              <a:rPr lang="en-US" dirty="0" smtClean="0"/>
              <a:t>Famines and troubles (Mark 13:8c)</a:t>
            </a:r>
          </a:p>
          <a:p>
            <a:pPr lvl="1"/>
            <a:r>
              <a:rPr lang="en-US" dirty="0" smtClean="0"/>
              <a:t>Persecution of God’s ministers (Mark 13:9-13)</a:t>
            </a:r>
          </a:p>
          <a:p>
            <a:pPr lvl="1"/>
            <a:r>
              <a:rPr lang="en-US" dirty="0" smtClean="0"/>
              <a:t>The abomination of desolation (Mark 13:14)</a:t>
            </a:r>
          </a:p>
          <a:p>
            <a:pPr lvl="1"/>
            <a:r>
              <a:rPr lang="en-US" dirty="0" smtClean="0"/>
              <a:t>The powers of hell will be shaken (Mark 9:24-25)</a:t>
            </a:r>
          </a:p>
          <a:p>
            <a:pPr lvl="1"/>
            <a:r>
              <a:rPr lang="en-US" dirty="0" smtClean="0"/>
              <a:t>Mark 13:29</a:t>
            </a:r>
          </a:p>
          <a:p>
            <a:pPr lvl="2">
              <a:buNone/>
            </a:pPr>
            <a:r>
              <a:rPr lang="en-US" dirty="0" smtClean="0"/>
              <a:t>“So ye in like manner, when ye shall see these things come to pass, know that it is nigh, even at the doors.”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Coming of Destruction</a:t>
            </a:r>
            <a:br>
              <a:rPr lang="en-US" dirty="0" smtClean="0"/>
            </a:br>
            <a:r>
              <a:rPr lang="en-US" dirty="0" smtClean="0"/>
              <a:t>(Mark 13:5-31)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 general timeline:</a:t>
            </a:r>
          </a:p>
          <a:p>
            <a:pPr lvl="1"/>
            <a:r>
              <a:rPr lang="en-US" dirty="0" smtClean="0"/>
              <a:t>…these are the beginnings of sorrows (Mark 13:8)</a:t>
            </a:r>
          </a:p>
          <a:p>
            <a:pPr lvl="1"/>
            <a:r>
              <a:rPr lang="en-US" dirty="0" smtClean="0"/>
              <a:t>And the gospel must first be published among all nations (Mark 13:10)</a:t>
            </a:r>
          </a:p>
          <a:p>
            <a:pPr lvl="1"/>
            <a:r>
              <a:rPr lang="en-US" dirty="0" smtClean="0"/>
              <a:t>…know that it is nigh, even at the doors (Mark 13:29)</a:t>
            </a:r>
          </a:p>
          <a:p>
            <a:pPr lvl="1"/>
            <a:r>
              <a:rPr lang="en-US" dirty="0" smtClean="0"/>
              <a:t>Verily I say unto you, that this generation shall not pass, till all these things be done (Mark 13:30).</a:t>
            </a:r>
          </a:p>
          <a:p>
            <a:pPr lvl="1"/>
            <a:r>
              <a:rPr lang="en-US" dirty="0" smtClean="0"/>
              <a:t>But when ye shall see the abomination of desolation…then let them flee to the mountains (Mark 13:14).</a:t>
            </a:r>
          </a:p>
          <a:p>
            <a:pPr lvl="1"/>
            <a:r>
              <a:rPr lang="en-US" dirty="0" smtClean="0"/>
              <a:t>But in those days, after that tribulation… (Mark 13:24)</a:t>
            </a:r>
          </a:p>
          <a:p>
            <a:r>
              <a:rPr lang="en-US" dirty="0" smtClean="0"/>
              <a:t>Interesting statements that show the destruction of Jerusalem and the temple are under consideration:</a:t>
            </a:r>
          </a:p>
          <a:p>
            <a:pPr lvl="1"/>
            <a:r>
              <a:rPr lang="en-US" dirty="0" smtClean="0"/>
              <a:t>…then let them that be in Judaea flee to the mountains (Mark 13:14)</a:t>
            </a:r>
          </a:p>
          <a:p>
            <a:pPr lvl="1"/>
            <a:r>
              <a:rPr lang="en-US" dirty="0" smtClean="0"/>
              <a:t>Woe to them that are with child… (Mark 13:17)</a:t>
            </a:r>
          </a:p>
          <a:p>
            <a:pPr lvl="1"/>
            <a:r>
              <a:rPr lang="en-US" dirty="0" smtClean="0"/>
              <a:t>And pray ye that your flight be not in the winter (Mark 13:18)</a:t>
            </a:r>
          </a:p>
          <a:p>
            <a:pPr lvl="1"/>
            <a:r>
              <a:rPr lang="en-US" dirty="0" smtClean="0"/>
              <a:t>And except that the Lord had shortened those days, no flesh should be saved… (Mark 13:20)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Coming of Destruction</a:t>
            </a:r>
            <a:br>
              <a:rPr lang="en-US" dirty="0" smtClean="0"/>
            </a:br>
            <a:r>
              <a:rPr lang="en-US" dirty="0" smtClean="0"/>
              <a:t>(Mark 13:5-31)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destruction described:</a:t>
            </a:r>
          </a:p>
          <a:p>
            <a:pPr lvl="1"/>
            <a:r>
              <a:rPr lang="en-US" dirty="0" smtClean="0"/>
              <a:t>Affliction, such as was not from the beginning of the creation which God created unto this time, neither shall be (Mark 13:9)</a:t>
            </a:r>
          </a:p>
          <a:p>
            <a:pPr lvl="1"/>
            <a:r>
              <a:rPr lang="en-US" dirty="0" smtClean="0"/>
              <a:t>The need for the days to be shortened, or no flesh would be saved (Mark 13:20)</a:t>
            </a:r>
          </a:p>
          <a:p>
            <a:pPr lvl="1"/>
            <a:r>
              <a:rPr lang="en-US" dirty="0" smtClean="0"/>
              <a:t>Powers that are in heaven shall be shaken (Mark 13:25)</a:t>
            </a:r>
          </a:p>
          <a:p>
            <a:pPr lvl="1"/>
            <a:r>
              <a:rPr lang="en-US" dirty="0" smtClean="0"/>
              <a:t>Son of man would come in great power and glory (Mark 13:26).</a:t>
            </a:r>
          </a:p>
          <a:p>
            <a:pPr lvl="1"/>
            <a:r>
              <a:rPr lang="en-US" dirty="0" smtClean="0"/>
              <a:t>…there shall not be left one stone upon another, that shall not be thrown down (Mark 13:2).</a:t>
            </a:r>
          </a:p>
          <a:p>
            <a:r>
              <a:rPr lang="en-US" dirty="0" smtClean="0"/>
              <a:t>The certainty that this prophecy would come to pass (Mark 13:31)</a:t>
            </a:r>
          </a:p>
          <a:p>
            <a:pPr lvl="1">
              <a:buNone/>
            </a:pPr>
            <a:r>
              <a:rPr lang="en-US" dirty="0" smtClean="0"/>
              <a:t>“Heaven and earth shall pass away:  but my words shall not pass away.”</a:t>
            </a:r>
          </a:p>
          <a:p>
            <a:pPr lvl="1"/>
            <a:r>
              <a:rPr lang="en-US" dirty="0" smtClean="0"/>
              <a:t>The destruction of Jerusalem came in A.D. 70.</a:t>
            </a:r>
          </a:p>
          <a:p>
            <a:pPr lvl="1"/>
            <a:r>
              <a:rPr lang="en-US" dirty="0" smtClean="0"/>
              <a:t>Roman forces under the command of Titus devastated Jerusalem after a 143 day siege</a:t>
            </a:r>
          </a:p>
          <a:p>
            <a:pPr lvl="1"/>
            <a:r>
              <a:rPr lang="en-US" dirty="0" smtClean="0"/>
              <a:t>Josephus, a Jewish historian, documented the horror of that event well.</a:t>
            </a:r>
          </a:p>
          <a:p>
            <a:pPr lvl="1"/>
            <a:r>
              <a:rPr lang="en-US" dirty="0" smtClean="0"/>
              <a:t>LESSON:  God’s word is true.  It will come to pass.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Coming of Judgment</a:t>
            </a:r>
            <a:br>
              <a:rPr lang="en-US" dirty="0" smtClean="0"/>
            </a:br>
            <a:r>
              <a:rPr lang="en-US" dirty="0" smtClean="0"/>
              <a:t>(Mark 13:32-37)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Note the first word in verse 32, “But.”</a:t>
            </a:r>
          </a:p>
          <a:p>
            <a:pPr lvl="1"/>
            <a:r>
              <a:rPr lang="en-US" dirty="0" smtClean="0"/>
              <a:t>This word sets this section apart from the previous section.</a:t>
            </a:r>
          </a:p>
          <a:p>
            <a:pPr lvl="1"/>
            <a:r>
              <a:rPr lang="en-US" dirty="0" smtClean="0"/>
              <a:t>Jesus was talking about the destruction of Jerusalem and the temple.  Now He is speaking about a different subject.</a:t>
            </a:r>
          </a:p>
          <a:p>
            <a:r>
              <a:rPr lang="en-US" dirty="0" smtClean="0"/>
              <a:t>Four major points:</a:t>
            </a:r>
          </a:p>
          <a:p>
            <a:pPr lvl="1"/>
            <a:r>
              <a:rPr lang="en-US" dirty="0" smtClean="0"/>
              <a:t>The day is unknown to all but the Father in heaven (Mark 13:43).</a:t>
            </a:r>
          </a:p>
          <a:p>
            <a:pPr lvl="2">
              <a:buNone/>
            </a:pPr>
            <a:r>
              <a:rPr lang="en-US" dirty="0" smtClean="0"/>
              <a:t>“But of that day and hour </a:t>
            </a:r>
            <a:r>
              <a:rPr lang="en-US" dirty="0" err="1" smtClean="0"/>
              <a:t>knoweth</a:t>
            </a:r>
            <a:r>
              <a:rPr lang="en-US" dirty="0" smtClean="0"/>
              <a:t> no man, no, not the angels which are in heaven, neither the Son, but the Father only.”</a:t>
            </a:r>
          </a:p>
          <a:p>
            <a:pPr lvl="1"/>
            <a:r>
              <a:rPr lang="en-US" dirty="0" smtClean="0"/>
              <a:t>There is a need to watch for that day.</a:t>
            </a:r>
          </a:p>
          <a:p>
            <a:pPr lvl="2"/>
            <a:r>
              <a:rPr lang="en-US" dirty="0" smtClean="0"/>
              <a:t>Four times the word “watch” is found in these verses.</a:t>
            </a:r>
          </a:p>
          <a:p>
            <a:pPr lvl="3"/>
            <a:r>
              <a:rPr lang="en-US" dirty="0" smtClean="0"/>
              <a:t>Take heed, watch and pray… (Mark 13:33)</a:t>
            </a:r>
          </a:p>
          <a:p>
            <a:pPr lvl="3"/>
            <a:r>
              <a:rPr lang="en-US" dirty="0" smtClean="0"/>
              <a:t>…and commanded the porter to watch (Mark 13:34)</a:t>
            </a:r>
          </a:p>
          <a:p>
            <a:pPr lvl="3"/>
            <a:r>
              <a:rPr lang="en-US" dirty="0" smtClean="0"/>
              <a:t>Watch ye therefore… (Mark 13:35)</a:t>
            </a:r>
          </a:p>
          <a:p>
            <a:pPr lvl="3"/>
            <a:r>
              <a:rPr lang="en-US" dirty="0" smtClean="0"/>
              <a:t>And what I say unto you I say unto all, Watch (Mark 13:37)</a:t>
            </a:r>
          </a:p>
          <a:p>
            <a:pPr lvl="2"/>
            <a:r>
              <a:rPr lang="en-US" dirty="0" smtClean="0"/>
              <a:t>Another word for the term “watch” is “prepare.”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1250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COMING OF THE SERVANT OF GOD</vt:lpstr>
      <vt:lpstr>Introduction</vt:lpstr>
      <vt:lpstr>The Conversation (Mark 13:1-2)</vt:lpstr>
      <vt:lpstr>The Conversation (Mark 13:1-2)</vt:lpstr>
      <vt:lpstr>The Curiosity (Mark 13:3-4)</vt:lpstr>
      <vt:lpstr>The Coming of Destruction (Mark 13:5-31)</vt:lpstr>
      <vt:lpstr>The Coming of Destruction (Mark 13:5-31)</vt:lpstr>
      <vt:lpstr>The Coming of Destruction (Mark 13:5-31)</vt:lpstr>
      <vt:lpstr>The Coming of Judgment (Mark 13:32-37)</vt:lpstr>
      <vt:lpstr>The Coming of Judgment (Mark 13:32-37)</vt:lpstr>
      <vt:lpstr>Conclusion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COMING OF THE SERVANT OF GOD</dc:title>
  <dc:creator>John Hope</dc:creator>
  <cp:lastModifiedBy>John Hope</cp:lastModifiedBy>
  <cp:revision>5</cp:revision>
  <dcterms:created xsi:type="dcterms:W3CDTF">2013-08-18T00:53:13Z</dcterms:created>
  <dcterms:modified xsi:type="dcterms:W3CDTF">2013-08-18T01:23:37Z</dcterms:modified>
</cp:coreProperties>
</file>