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365"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BBC562-5E9A-48C7-9A5F-CF271E2B20E7}"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BC562-5E9A-48C7-9A5F-CF271E2B20E7}"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BC562-5E9A-48C7-9A5F-CF271E2B20E7}"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BC562-5E9A-48C7-9A5F-CF271E2B20E7}"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BC562-5E9A-48C7-9A5F-CF271E2B20E7}"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BBC562-5E9A-48C7-9A5F-CF271E2B20E7}"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BBC562-5E9A-48C7-9A5F-CF271E2B20E7}" type="datetimeFigureOut">
              <a:rPr lang="en-US" smtClean="0"/>
              <a:t>8/7/2013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BBC562-5E9A-48C7-9A5F-CF271E2B20E7}" type="datetimeFigureOut">
              <a:rPr lang="en-US" smtClean="0"/>
              <a:t>8/7/2013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BC562-5E9A-48C7-9A5F-CF271E2B20E7}" type="datetimeFigureOut">
              <a:rPr lang="en-US" smtClean="0"/>
              <a:t>8/7/2013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BC562-5E9A-48C7-9A5F-CF271E2B20E7}"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BC562-5E9A-48C7-9A5F-CF271E2B20E7}"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482FA-ED57-48A7-9EED-33CF41ED03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BC562-5E9A-48C7-9A5F-CF271E2B20E7}" type="datetimeFigureOut">
              <a:rPr lang="en-US" smtClean="0"/>
              <a:t>8/7/2013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482FA-ED57-48A7-9EED-33CF41ED03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Authority of the Servant of God</a:t>
            </a:r>
            <a:endParaRPr lang="en-US" dirty="0"/>
          </a:p>
        </p:txBody>
      </p:sp>
      <p:sp>
        <p:nvSpPr>
          <p:cNvPr id="3" name="Subtitle 2"/>
          <p:cNvSpPr>
            <a:spLocks noGrp="1"/>
          </p:cNvSpPr>
          <p:nvPr>
            <p:ph type="subTitle" idx="1"/>
          </p:nvPr>
        </p:nvSpPr>
        <p:spPr/>
        <p:txBody>
          <a:bodyPr/>
          <a:lstStyle/>
          <a:p>
            <a:r>
              <a:rPr lang="en-US" dirty="0" smtClean="0"/>
              <a:t>Mark 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Jesus continues to possess all authority today (Matt. 28:18)</a:t>
            </a:r>
          </a:p>
          <a:p>
            <a:pPr lvl="1">
              <a:buNone/>
            </a:pPr>
            <a:r>
              <a:rPr lang="en-US" dirty="0" smtClean="0"/>
              <a:t>“And Jesus came and </a:t>
            </a:r>
            <a:r>
              <a:rPr lang="en-US" dirty="0" err="1" smtClean="0"/>
              <a:t>spake</a:t>
            </a:r>
            <a:r>
              <a:rPr lang="en-US" dirty="0" smtClean="0"/>
              <a:t> unto them, saying, All power is given unto me in heaven and in earth.”</a:t>
            </a:r>
          </a:p>
          <a:p>
            <a:r>
              <a:rPr lang="en-US" dirty="0" smtClean="0"/>
              <a:t>Our resolves should be three-fold:</a:t>
            </a:r>
          </a:p>
          <a:p>
            <a:pPr lvl="1"/>
            <a:r>
              <a:rPr lang="en-US" dirty="0" smtClean="0"/>
              <a:t>To praise Jesus for His authority</a:t>
            </a:r>
          </a:p>
          <a:p>
            <a:pPr lvl="1"/>
            <a:r>
              <a:rPr lang="en-US" dirty="0" smtClean="0"/>
              <a:t>To tap into that authority by praying in faith and with forgiveness</a:t>
            </a:r>
          </a:p>
          <a:p>
            <a:pPr lvl="1"/>
            <a:r>
              <a:rPr lang="en-US" dirty="0" smtClean="0"/>
              <a:t>To never question, or rebel against the authority of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Authority of the Servant of God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Mark 10:45, Jesus plainly declares Himself to be a servant.</a:t>
            </a:r>
          </a:p>
          <a:p>
            <a:pPr lvl="1">
              <a:buNone/>
            </a:pPr>
            <a:r>
              <a:rPr lang="en-US" dirty="0" smtClean="0"/>
              <a:t>“For even the Son of man came not to be ministered unto, but to minister, and to give himself a ransom for man.”</a:t>
            </a:r>
          </a:p>
          <a:p>
            <a:r>
              <a:rPr lang="en-US" dirty="0" smtClean="0"/>
              <a:t>Most servants do not have power and authority.  This, however, is not the case with Jesus, the Servant of God.</a:t>
            </a:r>
          </a:p>
          <a:p>
            <a:pPr lvl="1"/>
            <a:r>
              <a:rPr lang="en-US" dirty="0" smtClean="0"/>
              <a:t>Jesus wields great power and authority.</a:t>
            </a:r>
          </a:p>
          <a:p>
            <a:pPr lvl="1"/>
            <a:r>
              <a:rPr lang="en-US" dirty="0" smtClean="0"/>
              <a:t>In Mark 11 we see the power of the Christ.  We’ve entitled this chapter:  “The Authority of the Servant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Authority Praised (Mark 11:1-11)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At the beginning of this chapter, Jesus has made the 17-mile journey from Jericho to </a:t>
            </a:r>
            <a:r>
              <a:rPr lang="en-US" dirty="0" err="1" smtClean="0"/>
              <a:t>Bethphage</a:t>
            </a:r>
            <a:r>
              <a:rPr lang="en-US" dirty="0" smtClean="0"/>
              <a:t> (Mark 10:46; 11:1).  He is not one mile from Jerusalem.</a:t>
            </a:r>
          </a:p>
          <a:p>
            <a:r>
              <a:rPr lang="en-US" dirty="0" smtClean="0"/>
              <a:t>Jesus will now be involved in what some have called “The Triumphal Entry into Jerusalem.”</a:t>
            </a:r>
          </a:p>
          <a:p>
            <a:pPr lvl="1"/>
            <a:r>
              <a:rPr lang="en-US" dirty="0" smtClean="0"/>
              <a:t>The Colt (Mark 11:1-7)</a:t>
            </a:r>
          </a:p>
          <a:p>
            <a:pPr lvl="2"/>
            <a:r>
              <a:rPr lang="en-US" dirty="0" smtClean="0"/>
              <a:t>The Directions (Mark 11:1-3)</a:t>
            </a:r>
          </a:p>
          <a:p>
            <a:pPr lvl="3"/>
            <a:r>
              <a:rPr lang="en-US" dirty="0" smtClean="0"/>
              <a:t>Colt – not a horse of war</a:t>
            </a:r>
          </a:p>
          <a:p>
            <a:pPr lvl="3"/>
            <a:r>
              <a:rPr lang="en-US" dirty="0" smtClean="0"/>
              <a:t>Donkey – indicating humility</a:t>
            </a:r>
          </a:p>
          <a:p>
            <a:pPr lvl="3"/>
            <a:r>
              <a:rPr lang="en-US" dirty="0" smtClean="0"/>
              <a:t>Never been sat upon – a sacred purpose</a:t>
            </a:r>
          </a:p>
          <a:p>
            <a:pPr lvl="3"/>
            <a:r>
              <a:rPr lang="en-US" dirty="0" smtClean="0"/>
              <a:t>The fulfillment of prophecy (Zech. 9:9-10)</a:t>
            </a:r>
          </a:p>
          <a:p>
            <a:pPr lvl="2"/>
            <a:r>
              <a:rPr lang="en-US" dirty="0" smtClean="0"/>
              <a:t>The Doing (Mark 11:4-7)</a:t>
            </a:r>
          </a:p>
          <a:p>
            <a:pPr lvl="1"/>
            <a:r>
              <a:rPr lang="en-US" dirty="0" smtClean="0"/>
              <a:t>The Coming (Mark 11:8)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Authority Praised (Mark 11:1-11)</a:t>
            </a:r>
            <a:endParaRPr lang="en-US" dirty="0"/>
          </a:p>
        </p:txBody>
      </p:sp>
      <p:sp>
        <p:nvSpPr>
          <p:cNvPr id="3" name="Content Placeholder 2"/>
          <p:cNvSpPr>
            <a:spLocks noGrp="1"/>
          </p:cNvSpPr>
          <p:nvPr>
            <p:ph idx="1"/>
          </p:nvPr>
        </p:nvSpPr>
        <p:spPr/>
        <p:txBody>
          <a:bodyPr>
            <a:normAutofit fontScale="70000" lnSpcReduction="20000"/>
          </a:bodyPr>
          <a:lstStyle/>
          <a:p>
            <a:pPr lvl="1"/>
            <a:r>
              <a:rPr lang="en-US" dirty="0" smtClean="0"/>
              <a:t>The Cheers (Mark 11:9-10)</a:t>
            </a:r>
          </a:p>
          <a:p>
            <a:pPr lvl="2"/>
            <a:r>
              <a:rPr lang="en-US" dirty="0" smtClean="0"/>
              <a:t>The people open their cheers and close them with:  “Hosanna.”</a:t>
            </a:r>
          </a:p>
          <a:p>
            <a:pPr lvl="3"/>
            <a:r>
              <a:rPr lang="en-US" dirty="0" smtClean="0"/>
              <a:t>A transliteration of the Greek word</a:t>
            </a:r>
          </a:p>
          <a:p>
            <a:pPr lvl="3"/>
            <a:r>
              <a:rPr lang="en-US" dirty="0" smtClean="0"/>
              <a:t>Meaning:  “Save now,” or, “Save now, we beg.”</a:t>
            </a:r>
          </a:p>
          <a:p>
            <a:pPr lvl="2"/>
            <a:r>
              <a:rPr lang="en-US" dirty="0" smtClean="0"/>
              <a:t>This salvation has two statements sandwiched between it.</a:t>
            </a:r>
          </a:p>
          <a:p>
            <a:pPr lvl="3">
              <a:buNone/>
            </a:pPr>
            <a:r>
              <a:rPr lang="en-US" dirty="0" smtClean="0"/>
              <a:t>“Blessed is he that cometh in the name of the Lord:  blessed be the kingdom of our father David, that cometh in the name of the Lord.”</a:t>
            </a:r>
          </a:p>
          <a:p>
            <a:pPr lvl="3"/>
            <a:r>
              <a:rPr lang="en-US" dirty="0" smtClean="0"/>
              <a:t>Jesus brought salvation (Acts 4:12), and it is found in His kingdom, the church (Col. 1:13; Acts 2:47).</a:t>
            </a:r>
          </a:p>
          <a:p>
            <a:pPr lvl="3"/>
            <a:r>
              <a:rPr lang="en-US" dirty="0" smtClean="0"/>
              <a:t>NOTE:  Those who cheered knew a Messiah was coming, but they did not know what kind of Messiah, nor did they understand the nature of His kingdom.  Soon their shouts of cheer would be turned into shouts of condemnation.</a:t>
            </a:r>
          </a:p>
          <a:p>
            <a:pPr lvl="2"/>
            <a:r>
              <a:rPr lang="en-US" dirty="0" smtClean="0"/>
              <a:t>Lesson:  This Jesus is still worthy of praise and adoration.</a:t>
            </a:r>
          </a:p>
          <a:p>
            <a:pPr lvl="3"/>
            <a:r>
              <a:rPr lang="en-US" dirty="0" smtClean="0"/>
              <a:t>Revelation 5:12</a:t>
            </a:r>
          </a:p>
          <a:p>
            <a:pPr lvl="4">
              <a:buNone/>
            </a:pPr>
            <a:r>
              <a:rPr lang="en-US" dirty="0" smtClean="0"/>
              <a:t>“Saying with a loud voice, Worthy is the Lamb that was slain to receive power, and riches, and wisdom, and strength, and </a:t>
            </a:r>
            <a:r>
              <a:rPr lang="en-US" dirty="0" err="1" smtClean="0"/>
              <a:t>honour</a:t>
            </a:r>
            <a:r>
              <a:rPr lang="en-US" dirty="0" smtClean="0"/>
              <a:t>, and glory, and blessing.”</a:t>
            </a:r>
          </a:p>
          <a:p>
            <a:pPr lvl="3"/>
            <a:r>
              <a:rPr lang="en-US" dirty="0" smtClean="0"/>
              <a:t>Every Christian should desire to praise Him.  We know now what they did not know then.</a:t>
            </a:r>
          </a:p>
          <a:p>
            <a:pPr lvl="1"/>
            <a:r>
              <a:rPr lang="en-US" dirty="0" smtClean="0"/>
              <a:t>The Consideration (Mark 11:11)</a:t>
            </a:r>
          </a:p>
          <a:p>
            <a:pPr lvl="2"/>
            <a:r>
              <a:rPr lang="en-US" dirty="0" smtClean="0"/>
              <a:t>Reviewed the temple area (Mark 11:11a)</a:t>
            </a:r>
          </a:p>
          <a:p>
            <a:pPr lvl="2"/>
            <a:r>
              <a:rPr lang="en-US" dirty="0" smtClean="0"/>
              <a:t>Retired to Bethany (Mark 11:11b)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Authority Presented (Mark 11:12-19)</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Curse of the Fig Tree (Mark 11:12-14)</a:t>
            </a:r>
          </a:p>
          <a:p>
            <a:pPr lvl="1"/>
            <a:r>
              <a:rPr lang="en-US" dirty="0" smtClean="0"/>
              <a:t>The Desire:  …he was hungry (Mark 11:12)</a:t>
            </a:r>
          </a:p>
          <a:p>
            <a:pPr lvl="1"/>
            <a:r>
              <a:rPr lang="en-US" dirty="0" smtClean="0"/>
              <a:t>The Disappointment:  …he found nothing but leaves (Mark 11:13)</a:t>
            </a:r>
          </a:p>
          <a:p>
            <a:pPr lvl="2"/>
            <a:r>
              <a:rPr lang="en-US" dirty="0" smtClean="0"/>
              <a:t>This verse gives us some difficulty due to the last words of the verse:  …for the time of figs was not yet.  If the time of figs was not yet, why did Jesus anticipate figs on the tree.</a:t>
            </a:r>
          </a:p>
          <a:p>
            <a:pPr lvl="3"/>
            <a:r>
              <a:rPr lang="en-US" dirty="0" smtClean="0"/>
              <a:t>Answer:  The time of figs means the time of harvesting figs.</a:t>
            </a:r>
          </a:p>
          <a:p>
            <a:pPr lvl="3"/>
            <a:r>
              <a:rPr lang="en-US" dirty="0" smtClean="0"/>
              <a:t>Answer:</a:t>
            </a:r>
          </a:p>
          <a:p>
            <a:pPr lvl="4"/>
            <a:r>
              <a:rPr lang="en-US" dirty="0" smtClean="0"/>
              <a:t>Leaves on the tree indicated figs</a:t>
            </a:r>
          </a:p>
          <a:p>
            <a:pPr lvl="4"/>
            <a:r>
              <a:rPr lang="en-US" dirty="0" smtClean="0"/>
              <a:t>It was not the time after the figs had been harvested</a:t>
            </a:r>
          </a:p>
          <a:p>
            <a:pPr lvl="2"/>
            <a:r>
              <a:rPr lang="en-US" dirty="0" smtClean="0"/>
              <a:t>The tree promised fruit, but was unfruitful. </a:t>
            </a:r>
          </a:p>
          <a:p>
            <a:pPr lvl="2"/>
            <a:r>
              <a:rPr lang="en-US" dirty="0" smtClean="0"/>
              <a:t>Lesson:  The tree represents any who should be a fruitful tree, but are unproductive.</a:t>
            </a:r>
          </a:p>
          <a:p>
            <a:pPr lvl="3"/>
            <a:r>
              <a:rPr lang="en-US" dirty="0" smtClean="0"/>
              <a:t>The Jewish nation of Jesus’ day</a:t>
            </a:r>
          </a:p>
          <a:p>
            <a:pPr lvl="3"/>
            <a:r>
              <a:rPr lang="en-US" dirty="0" smtClean="0"/>
              <a:t>The slothful, lukewarm Christian</a:t>
            </a:r>
          </a:p>
          <a:p>
            <a:pPr lvl="1"/>
            <a:r>
              <a:rPr lang="en-US" dirty="0" smtClean="0"/>
              <a:t>The Decree (Mark 11:14)</a:t>
            </a:r>
          </a:p>
          <a:p>
            <a:pPr lvl="2">
              <a:buNone/>
            </a:pPr>
            <a:r>
              <a:rPr lang="en-US" dirty="0" smtClean="0"/>
              <a:t>“And Jesus answered and said unto it, No man eat fruit of thee hereafter for ever.”</a:t>
            </a:r>
          </a:p>
          <a:p>
            <a:pPr lvl="2"/>
            <a:r>
              <a:rPr lang="en-US" dirty="0" smtClean="0"/>
              <a:t>Jesus’ words indicate His power over nature.  It is He who created all things (John 1:1-3), and it is He who can condemn.</a:t>
            </a:r>
          </a:p>
          <a:p>
            <a:pPr lvl="2"/>
            <a:r>
              <a:rPr lang="en-US" dirty="0" smtClean="0"/>
              <a:t>There is also a warning in His words to all who claim to be His and lead unproductive lives.  Here we see the “tragedy of fruitlessness.”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Authority Presented (Mark 11:12-19)</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Cleansing of the Temple (Mark 11:15-19)</a:t>
            </a:r>
          </a:p>
          <a:p>
            <a:pPr lvl="1"/>
            <a:r>
              <a:rPr lang="en-US" dirty="0" smtClean="0"/>
              <a:t>Jesus’ Indignation (Mark 11:15-16)</a:t>
            </a:r>
          </a:p>
          <a:p>
            <a:pPr lvl="1"/>
            <a:r>
              <a:rPr lang="en-US" dirty="0" smtClean="0"/>
              <a:t>Jesus’ Proclamation (Mark 11:17)</a:t>
            </a:r>
          </a:p>
          <a:p>
            <a:pPr lvl="2">
              <a:buNone/>
            </a:pPr>
            <a:r>
              <a:rPr lang="en-US" dirty="0" smtClean="0"/>
              <a:t>“And he taught, saying unto them, Is it not written, My house shall be called of all nations the house of prayer?  But ye have made it a den of thieves.”</a:t>
            </a:r>
          </a:p>
          <a:p>
            <a:pPr lvl="2"/>
            <a:r>
              <a:rPr lang="en-US" dirty="0" smtClean="0"/>
              <a:t>Jesus shows His authority within the spiritual realm.  He had the courage to oppose even the religious leaders of His day.</a:t>
            </a:r>
          </a:p>
          <a:p>
            <a:pPr lvl="2"/>
            <a:r>
              <a:rPr lang="en-US" dirty="0" smtClean="0"/>
              <a:t>NOTE:  It is possible to turn things that are pure and holy into that which is evil and corrupt.</a:t>
            </a:r>
          </a:p>
          <a:p>
            <a:pPr lvl="1"/>
            <a:r>
              <a:rPr lang="en-US" dirty="0" smtClean="0"/>
              <a:t>Jewish Fabrication (Mark 11:18-19)</a:t>
            </a:r>
          </a:p>
          <a:p>
            <a:pPr lvl="2"/>
            <a:r>
              <a:rPr lang="en-US" dirty="0" smtClean="0"/>
              <a:t>Destruction (Mark 11:18)</a:t>
            </a:r>
          </a:p>
          <a:p>
            <a:pPr lvl="3">
              <a:buNone/>
            </a:pPr>
            <a:r>
              <a:rPr lang="en-US" dirty="0" smtClean="0"/>
              <a:t>“And the scribe and chief priests heard it, and sought how they might destroy him:  for they feared him…”</a:t>
            </a:r>
          </a:p>
          <a:p>
            <a:pPr lvl="3"/>
            <a:r>
              <a:rPr lang="en-US" dirty="0" smtClean="0"/>
              <a:t>Fear causes individuals to do desperate things.</a:t>
            </a:r>
          </a:p>
          <a:p>
            <a:pPr lvl="3"/>
            <a:r>
              <a:rPr lang="en-US" dirty="0" smtClean="0"/>
              <a:t>Many just want to do away with things they fear.</a:t>
            </a:r>
          </a:p>
          <a:p>
            <a:pPr lvl="2"/>
            <a:r>
              <a:rPr lang="en-US" dirty="0" smtClean="0"/>
              <a:t>Departure (Mark 11:19)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Authority Promised (Mark 11:20-26)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Dead Tree (Mark 11:20-21)</a:t>
            </a:r>
          </a:p>
          <a:p>
            <a:pPr lvl="1"/>
            <a:r>
              <a:rPr lang="en-US" dirty="0" smtClean="0"/>
              <a:t>Withered tree (Mark 11:20)</a:t>
            </a:r>
          </a:p>
          <a:p>
            <a:pPr lvl="2">
              <a:buNone/>
            </a:pPr>
            <a:r>
              <a:rPr lang="en-US" dirty="0" smtClean="0"/>
              <a:t>“And in the morning, as they passed by, they saw the fig tree dried up from the roots.”</a:t>
            </a:r>
          </a:p>
          <a:p>
            <a:pPr lvl="1"/>
            <a:r>
              <a:rPr lang="en-US" dirty="0" smtClean="0"/>
              <a:t>Wondering disciple (Mark 11:21)</a:t>
            </a:r>
          </a:p>
          <a:p>
            <a:r>
              <a:rPr lang="en-US" dirty="0" smtClean="0"/>
              <a:t>The Doctrine Taught (Mark 11:22-26)</a:t>
            </a:r>
          </a:p>
          <a:p>
            <a:pPr lvl="1"/>
            <a:r>
              <a:rPr lang="en-US" dirty="0" smtClean="0"/>
              <a:t>Faith (Mark 11:22-24)</a:t>
            </a:r>
          </a:p>
          <a:p>
            <a:pPr lvl="2">
              <a:buNone/>
            </a:pPr>
            <a:r>
              <a:rPr lang="en-US" dirty="0" smtClean="0"/>
              <a:t>“And Jesus answering </a:t>
            </a:r>
            <a:r>
              <a:rPr lang="en-US" dirty="0" err="1" smtClean="0"/>
              <a:t>saith</a:t>
            </a:r>
            <a:r>
              <a:rPr lang="en-US" dirty="0" smtClean="0"/>
              <a:t> unto them, Have faith in God.”</a:t>
            </a:r>
          </a:p>
          <a:p>
            <a:pPr lvl="2"/>
            <a:r>
              <a:rPr lang="en-US" dirty="0" smtClean="0"/>
              <a:t>Faith in challenges (Mark 22:23)</a:t>
            </a:r>
          </a:p>
          <a:p>
            <a:pPr lvl="2"/>
            <a:r>
              <a:rPr lang="en-US" dirty="0" smtClean="0"/>
              <a:t>Faith in communicating with God (Mark 11:24)</a:t>
            </a:r>
          </a:p>
          <a:p>
            <a:pPr lvl="1"/>
            <a:r>
              <a:rPr lang="en-US" dirty="0" smtClean="0"/>
              <a:t>Forgiveness (Mark 11:25-26)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Authority Probed (Mark 11:27-33)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Demand of the Religious Leaders (Mark 11:27-28)</a:t>
            </a:r>
          </a:p>
          <a:p>
            <a:pPr lvl="1">
              <a:buNone/>
            </a:pPr>
            <a:r>
              <a:rPr lang="en-US" dirty="0" smtClean="0"/>
              <a:t>“…and they say unto him, by what authority doest thou these things?  And who gave thee this authority to do these things?”</a:t>
            </a:r>
          </a:p>
          <a:p>
            <a:pPr lvl="1"/>
            <a:r>
              <a:rPr lang="en-US" dirty="0" smtClean="0"/>
              <a:t>All religious actions demand authority (Col. 3:17).</a:t>
            </a:r>
          </a:p>
          <a:p>
            <a:pPr lvl="1"/>
            <a:r>
              <a:rPr lang="en-US" dirty="0" smtClean="0"/>
              <a:t>The Jewish leaders recognized this and wanted to know where Jesus received His authority.</a:t>
            </a:r>
          </a:p>
          <a:p>
            <a:r>
              <a:rPr lang="en-US" dirty="0" smtClean="0"/>
              <a:t>The Desire of Jesus for an Answer (Mark 11:29-30)</a:t>
            </a:r>
          </a:p>
          <a:p>
            <a:pPr lvl="1">
              <a:buNone/>
            </a:pPr>
            <a:r>
              <a:rPr lang="en-US" dirty="0" smtClean="0"/>
              <a:t>“…the baptism of John, was it from heaven, or of men?  Answer me.”</a:t>
            </a:r>
          </a:p>
          <a:p>
            <a:pPr lvl="1"/>
            <a:r>
              <a:rPr lang="en-US" dirty="0" smtClean="0"/>
              <a:t>There are only two sources for all authority:  heaven or man.</a:t>
            </a:r>
          </a:p>
          <a:p>
            <a:pPr lvl="1"/>
            <a:r>
              <a:rPr lang="en-US" dirty="0" smtClean="0"/>
              <a:t>If all things spring from authority, then John’s baptism had to have authority.</a:t>
            </a:r>
          </a:p>
          <a:p>
            <a:pPr lvl="1"/>
            <a:r>
              <a:rPr lang="en-US" dirty="0" smtClean="0"/>
              <a:t>This question puts the Jewish leaders on the horns of a dilemma.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Probed (Mark 11:27-33)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Dilemma (Mark 11:31-33a)</a:t>
            </a:r>
          </a:p>
          <a:p>
            <a:pPr lvl="1"/>
            <a:r>
              <a:rPr lang="en-US" dirty="0" smtClean="0"/>
              <a:t>Heaven:  Why then did ye not believe him? (obedience)</a:t>
            </a:r>
          </a:p>
          <a:p>
            <a:pPr lvl="1"/>
            <a:r>
              <a:rPr lang="en-US" dirty="0" smtClean="0"/>
              <a:t>Man:  Feared the people who held John to be a prophet (courage)</a:t>
            </a:r>
          </a:p>
          <a:p>
            <a:pPr lvl="1"/>
            <a:r>
              <a:rPr lang="en-US" dirty="0" smtClean="0"/>
              <a:t>Answer:  We cannot tell (politics)</a:t>
            </a:r>
          </a:p>
          <a:p>
            <a:pPr lvl="1"/>
            <a:r>
              <a:rPr lang="en-US" dirty="0" smtClean="0"/>
              <a:t>Alternative answers today:</a:t>
            </a:r>
          </a:p>
          <a:p>
            <a:pPr lvl="2"/>
            <a:r>
              <a:rPr lang="en-US" dirty="0" smtClean="0"/>
              <a:t>It really doesn’t matter.</a:t>
            </a:r>
          </a:p>
          <a:p>
            <a:pPr lvl="2"/>
            <a:r>
              <a:rPr lang="en-US" dirty="0" smtClean="0"/>
              <a:t>We really don’t care.</a:t>
            </a:r>
          </a:p>
          <a:p>
            <a:r>
              <a:rPr lang="en-US" dirty="0" smtClean="0"/>
              <a:t>The Disregard (Mark 11:33b)</a:t>
            </a:r>
          </a:p>
          <a:p>
            <a:pPr lvl="1">
              <a:buNone/>
            </a:pPr>
            <a:r>
              <a:rPr lang="en-US" dirty="0" smtClean="0"/>
              <a:t>“And Jesus answering said unto them, Neither do I tell you by what authority I do these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1256</Words>
  <Application>Microsoft Office PowerPoint</Application>
  <PresentationFormat>On-screen Show (4:3)</PresentationFormat>
  <Paragraphs>103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Authority of the Servant of God</vt:lpstr>
      <vt:lpstr>The Authority of the Servant of God</vt:lpstr>
      <vt:lpstr>Authority Praised (Mark 11:1-11)</vt:lpstr>
      <vt:lpstr>Authority Praised (Mark 11:1-11)</vt:lpstr>
      <vt:lpstr>Authority Presented (Mark 11:12-19)</vt:lpstr>
      <vt:lpstr>Authority Presented (Mark 11:12-19)</vt:lpstr>
      <vt:lpstr>Authority Promised (Mark 11:20-26)</vt:lpstr>
      <vt:lpstr>Authority Probed (Mark 11:27-33)</vt:lpstr>
      <vt:lpstr>Authority Probed (Mark 11:27-33)</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Authority of the Servant of God</dc:title>
  <dc:creator>John Hope</dc:creator>
  <cp:lastModifiedBy>John Hope</cp:lastModifiedBy>
  <cp:revision>5</cp:revision>
  <dcterms:created xsi:type="dcterms:W3CDTF">2013-08-07T17:55:44Z</dcterms:created>
  <dcterms:modified xsi:type="dcterms:W3CDTF">2013-08-07T18:29:35Z</dcterms:modified>
</cp:coreProperties>
</file>