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9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F22A5-2504-4296-B0AA-089D596A8B41}"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F22A5-2504-4296-B0AA-089D596A8B41}"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F22A5-2504-4296-B0AA-089D596A8B41}"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F22A5-2504-4296-B0AA-089D596A8B41}"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F22A5-2504-4296-B0AA-089D596A8B41}"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F22A5-2504-4296-B0AA-089D596A8B41}"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F22A5-2504-4296-B0AA-089D596A8B41}" type="datetimeFigureOut">
              <a:rPr lang="en-US" smtClean="0"/>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F22A5-2504-4296-B0AA-089D596A8B41}" type="datetimeFigureOut">
              <a:rPr lang="en-US" smtClean="0"/>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F22A5-2504-4296-B0AA-089D596A8B41}" type="datetimeFigureOut">
              <a:rPr lang="en-US" smtClean="0"/>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F22A5-2504-4296-B0AA-089D596A8B41}"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F22A5-2504-4296-B0AA-089D596A8B41}"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18627-7036-4B16-9517-90B845BDCB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F22A5-2504-4296-B0AA-089D596A8B41}" type="datetimeFigureOut">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18627-7036-4B16-9517-90B845BDCB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Displeasure and the Servant of God</a:t>
            </a:r>
            <a:endParaRPr lang="en-US" dirty="0"/>
          </a:p>
        </p:txBody>
      </p:sp>
      <p:sp>
        <p:nvSpPr>
          <p:cNvPr id="3" name="Subtitle 2"/>
          <p:cNvSpPr>
            <a:spLocks noGrp="1"/>
          </p:cNvSpPr>
          <p:nvPr>
            <p:ph type="subTitle" idx="1"/>
          </p:nvPr>
        </p:nvSpPr>
        <p:spPr/>
        <p:txBody>
          <a:bodyPr/>
          <a:lstStyle/>
          <a:p>
            <a:r>
              <a:rPr lang="en-US" dirty="0" smtClean="0"/>
              <a:t>Mark 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Displeasure of Ten Apostles</a:t>
            </a:r>
            <a:br>
              <a:rPr lang="en-US" dirty="0" smtClean="0"/>
            </a:br>
            <a:r>
              <a:rPr lang="en-US" dirty="0" smtClean="0"/>
              <a:t>(Mark 10:35-45)</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James and John requested a position of prominence at Jesus’ right hand (Mark 10:35-37).</a:t>
            </a:r>
          </a:p>
          <a:p>
            <a:r>
              <a:rPr lang="en-US" dirty="0" smtClean="0"/>
              <a:t>Jesus’ response was two-fold:</a:t>
            </a:r>
          </a:p>
          <a:p>
            <a:pPr lvl="1"/>
            <a:r>
              <a:rPr lang="en-US" dirty="0" smtClean="0"/>
              <a:t>They would drink of the cup of suffering and would be baptized with the fires of affliction (Mark 10:39).</a:t>
            </a:r>
          </a:p>
          <a:p>
            <a:pPr lvl="1"/>
            <a:r>
              <a:rPr lang="en-US" dirty="0" smtClean="0"/>
              <a:t>The position on His right hand was not His to give (Mark 10:40).</a:t>
            </a:r>
          </a:p>
          <a:p>
            <a:r>
              <a:rPr lang="en-US" dirty="0" smtClean="0"/>
              <a:t>The displeasure of the ten (Mark 10:41).</a:t>
            </a:r>
          </a:p>
          <a:p>
            <a:pPr lvl="1">
              <a:buNone/>
            </a:pPr>
            <a:r>
              <a:rPr lang="en-US" dirty="0" smtClean="0"/>
              <a:t>“And when the ten heard it, they began to be much displeased with James and John.”</a:t>
            </a:r>
          </a:p>
          <a:p>
            <a:r>
              <a:rPr lang="en-US" dirty="0" smtClean="0"/>
              <a:t>Jesus relieved the displeasure by exhorting them to become servants.</a:t>
            </a:r>
          </a:p>
          <a:p>
            <a:pPr lvl="1"/>
            <a:r>
              <a:rPr lang="en-US" dirty="0" smtClean="0"/>
              <a:t>The example of the Gentiles (Mark 10:42).</a:t>
            </a:r>
          </a:p>
          <a:p>
            <a:pPr lvl="1"/>
            <a:r>
              <a:rPr lang="en-US" dirty="0" smtClean="0"/>
              <a:t>The exhortation to the disciples (Mark 10:43-44).</a:t>
            </a:r>
          </a:p>
          <a:p>
            <a:pPr lvl="2">
              <a:buNone/>
            </a:pPr>
            <a:r>
              <a:rPr lang="en-US" dirty="0" smtClean="0"/>
              <a:t>“But so shall it not be among you:  but whosoever will be great among you, shall be your minister:  and whosoever of you will be </a:t>
            </a:r>
            <a:r>
              <a:rPr lang="en-US" dirty="0" err="1" smtClean="0"/>
              <a:t>chiefest</a:t>
            </a:r>
            <a:r>
              <a:rPr lang="en-US" dirty="0" smtClean="0"/>
              <a:t>, shall be servant of all.”</a:t>
            </a:r>
          </a:p>
          <a:p>
            <a:pPr lvl="1"/>
            <a:r>
              <a:rPr lang="en-US" dirty="0" smtClean="0"/>
              <a:t>The example of Jesus (Mark 10:45).</a:t>
            </a:r>
          </a:p>
          <a:p>
            <a:pPr lvl="2">
              <a:buNone/>
            </a:pPr>
            <a:r>
              <a:rPr lang="en-US" dirty="0" smtClean="0"/>
              <a:t>“For even the Son of man came not to be ministered unto, but to minister, and to give his life a ransom for many.”</a:t>
            </a:r>
          </a:p>
          <a:p>
            <a:pPr lvl="2"/>
            <a:r>
              <a:rPr lang="en-US" dirty="0" smtClean="0"/>
              <a:t>While on earth, Jesus did not assume a position of authority.</a:t>
            </a:r>
          </a:p>
          <a:p>
            <a:pPr lvl="2"/>
            <a:r>
              <a:rPr lang="en-US" dirty="0" smtClean="0"/>
              <a:t>He functioned as a minister and gave His life a ransom.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Displeasure of the Masses Toward the Blind Beggar (Mark 10:6-52).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As Jesus exited the city of Jericho, he encountered the blind beggar </a:t>
            </a:r>
            <a:r>
              <a:rPr lang="en-US" dirty="0" err="1" smtClean="0"/>
              <a:t>Bartimaeus</a:t>
            </a:r>
            <a:r>
              <a:rPr lang="en-US" dirty="0" smtClean="0"/>
              <a:t> (Mark 10:46).</a:t>
            </a:r>
          </a:p>
          <a:p>
            <a:r>
              <a:rPr lang="en-US" dirty="0" smtClean="0"/>
              <a:t>The Seven “Cs” of the account:</a:t>
            </a:r>
          </a:p>
          <a:p>
            <a:pPr lvl="1"/>
            <a:r>
              <a:rPr lang="en-US" dirty="0" smtClean="0"/>
              <a:t>The cry (Mark 10:47)</a:t>
            </a:r>
          </a:p>
          <a:p>
            <a:pPr lvl="2">
              <a:buNone/>
            </a:pPr>
            <a:r>
              <a:rPr lang="en-US" dirty="0" smtClean="0"/>
              <a:t>“…and he began to cry out, and say, Jesus, Thou Son of David, have mercy on me.”</a:t>
            </a:r>
          </a:p>
          <a:p>
            <a:pPr lvl="1"/>
            <a:r>
              <a:rPr lang="en-US" dirty="0" smtClean="0"/>
              <a:t>The charge (Mark 10:48a).</a:t>
            </a:r>
          </a:p>
          <a:p>
            <a:pPr lvl="1"/>
            <a:r>
              <a:rPr lang="en-US" dirty="0" smtClean="0"/>
              <a:t>The continuation (Mark 10:48b)</a:t>
            </a:r>
          </a:p>
          <a:p>
            <a:pPr lvl="2">
              <a:buNone/>
            </a:pPr>
            <a:r>
              <a:rPr lang="en-US" dirty="0" smtClean="0"/>
              <a:t>“…but he cried the more a great deal, Thou Son of David, have mercy on me.”</a:t>
            </a:r>
          </a:p>
          <a:p>
            <a:pPr lvl="1"/>
            <a:r>
              <a:rPr lang="en-US" dirty="0" smtClean="0"/>
              <a:t>The command (Mark 10:49a)</a:t>
            </a:r>
          </a:p>
          <a:p>
            <a:pPr lvl="1"/>
            <a:r>
              <a:rPr lang="en-US" dirty="0" smtClean="0"/>
              <a:t>The comfort (Mark 10:49b)</a:t>
            </a:r>
          </a:p>
          <a:p>
            <a:pPr lvl="1"/>
            <a:r>
              <a:rPr lang="en-US" dirty="0" smtClean="0"/>
              <a:t>The coming (Mark 10:50)</a:t>
            </a:r>
          </a:p>
          <a:p>
            <a:pPr lvl="1"/>
            <a:r>
              <a:rPr lang="en-US" dirty="0" smtClean="0"/>
              <a:t>The conversation (Mark 10:51-52).</a:t>
            </a:r>
          </a:p>
          <a:p>
            <a:pPr lvl="2"/>
            <a:r>
              <a:rPr lang="en-US" dirty="0" smtClean="0"/>
              <a:t>The door of opportunity (Mark 10:51a)</a:t>
            </a:r>
          </a:p>
          <a:p>
            <a:pPr lvl="2"/>
            <a:r>
              <a:rPr lang="en-US" dirty="0" smtClean="0"/>
              <a:t>The desire for sight (Mark 10:51b)</a:t>
            </a:r>
          </a:p>
          <a:p>
            <a:pPr lvl="2"/>
            <a:r>
              <a:rPr lang="en-US" dirty="0" smtClean="0"/>
              <a:t>The declaration about faith (Mark 10:52a)</a:t>
            </a:r>
          </a:p>
          <a:p>
            <a:pPr lvl="2"/>
            <a:r>
              <a:rPr lang="en-US" dirty="0" smtClean="0"/>
              <a:t>The deed performed (Mark 10:52b)</a:t>
            </a:r>
          </a:p>
          <a:p>
            <a:pPr lvl="2"/>
            <a:r>
              <a:rPr lang="en-US" dirty="0" smtClean="0"/>
              <a:t>The disciple follows (Mark 10:52c)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Displeasure of the Masses Toward the Blind Beggar (Mark 10:6-52).</a:t>
            </a:r>
            <a:endParaRPr lang="en-US" dirty="0"/>
          </a:p>
        </p:txBody>
      </p:sp>
      <p:sp>
        <p:nvSpPr>
          <p:cNvPr id="3" name="Content Placeholder 2"/>
          <p:cNvSpPr>
            <a:spLocks noGrp="1"/>
          </p:cNvSpPr>
          <p:nvPr>
            <p:ph idx="1"/>
          </p:nvPr>
        </p:nvSpPr>
        <p:spPr/>
        <p:txBody>
          <a:bodyPr>
            <a:normAutofit/>
          </a:bodyPr>
          <a:lstStyle/>
          <a:p>
            <a:r>
              <a:rPr lang="en-US" dirty="0" smtClean="0"/>
              <a:t>Application:</a:t>
            </a:r>
          </a:p>
          <a:p>
            <a:pPr lvl="1"/>
            <a:r>
              <a:rPr lang="en-US" dirty="0" smtClean="0"/>
              <a:t>Jesus is the one who has mercy.</a:t>
            </a:r>
          </a:p>
          <a:p>
            <a:pPr lvl="1"/>
            <a:r>
              <a:rPr lang="en-US" dirty="0" smtClean="0"/>
              <a:t>We must be constant in the face of opposition.</a:t>
            </a:r>
          </a:p>
          <a:p>
            <a:pPr lvl="1"/>
            <a:r>
              <a:rPr lang="en-US" dirty="0" smtClean="0"/>
              <a:t>We must use our doors of opportunity.</a:t>
            </a:r>
          </a:p>
          <a:p>
            <a:pPr lvl="1"/>
            <a:r>
              <a:rPr lang="en-US" dirty="0" smtClean="0"/>
              <a:t>We must possess faith in the Lord’s ability to help.</a:t>
            </a:r>
          </a:p>
          <a:p>
            <a:pPr lvl="1"/>
            <a:r>
              <a:rPr lang="en-US" dirty="0" smtClean="0"/>
              <a:t>Wonderful things can happen in our life.</a:t>
            </a:r>
          </a:p>
          <a:p>
            <a:pPr lvl="1"/>
            <a:r>
              <a:rPr lang="en-US" dirty="0" smtClean="0"/>
              <a:t>The blessings of Jesus should propel us to follow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When it comes to displeasure.</a:t>
            </a:r>
          </a:p>
          <a:p>
            <a:pPr lvl="1"/>
            <a:r>
              <a:rPr lang="en-US" dirty="0" smtClean="0"/>
              <a:t>Let us never be displeased with the teachings of Christ.</a:t>
            </a:r>
          </a:p>
          <a:p>
            <a:pPr lvl="1"/>
            <a:r>
              <a:rPr lang="en-US" dirty="0" smtClean="0"/>
              <a:t>Let us never behave in such a way as to displease Him.</a:t>
            </a:r>
          </a:p>
          <a:p>
            <a:pPr lvl="1"/>
            <a:r>
              <a:rPr lang="en-US" dirty="0" smtClean="0"/>
              <a:t>Let us rejoice in the displeasure He suffered on Calvary.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 and the Servant of God - Mark 10</a:t>
            </a:r>
            <a:endParaRPr lang="en-US" dirty="0"/>
          </a:p>
        </p:txBody>
      </p:sp>
      <p:sp>
        <p:nvSpPr>
          <p:cNvPr id="3" name="Content Placeholder 2"/>
          <p:cNvSpPr>
            <a:spLocks noGrp="1"/>
          </p:cNvSpPr>
          <p:nvPr>
            <p:ph idx="1"/>
          </p:nvPr>
        </p:nvSpPr>
        <p:spPr/>
        <p:txBody>
          <a:bodyPr>
            <a:normAutofit/>
          </a:bodyPr>
          <a:lstStyle/>
          <a:p>
            <a:r>
              <a:rPr lang="en-US" dirty="0" smtClean="0"/>
              <a:t>All of us desire a pleasure filled life.</a:t>
            </a:r>
          </a:p>
          <a:p>
            <a:r>
              <a:rPr lang="en-US" dirty="0" smtClean="0"/>
              <a:t>However, such is not a reality all of the time.  There are some things that happen in life that bring displeasure.</a:t>
            </a:r>
          </a:p>
          <a:p>
            <a:r>
              <a:rPr lang="en-US" dirty="0" smtClean="0"/>
              <a:t>In Mark 10, we find several things that are not full of pleasure.  I’ve entitled the chapter:  “Displeasure and the Servant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Teaching That Brings Displeasure (Mark 10:1-12)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Jesus was teaching, the Pharisees came to Him with a question, “tempting him” (Mark 10:2).</a:t>
            </a:r>
          </a:p>
          <a:p>
            <a:pPr lvl="1">
              <a:buNone/>
            </a:pPr>
            <a:r>
              <a:rPr lang="en-US" dirty="0" smtClean="0"/>
              <a:t>“Is it lawful for a man to put away his wife?”</a:t>
            </a:r>
          </a:p>
          <a:p>
            <a:r>
              <a:rPr lang="en-US" dirty="0" smtClean="0"/>
              <a:t>Jesus’ first response was to point them to the Law of Moses (Mark 10:3-5).</a:t>
            </a:r>
          </a:p>
          <a:p>
            <a:pPr lvl="1"/>
            <a:r>
              <a:rPr lang="en-US" dirty="0" smtClean="0"/>
              <a:t>The Question:  What did Moses command? (Mark 10:3)</a:t>
            </a:r>
          </a:p>
          <a:p>
            <a:pPr lvl="1"/>
            <a:r>
              <a:rPr lang="en-US" dirty="0" smtClean="0"/>
              <a:t>The Answer:  Write a bill of divorcement, and to put her away (Mark 10:4).</a:t>
            </a:r>
          </a:p>
          <a:p>
            <a:pPr lvl="1"/>
            <a:r>
              <a:rPr lang="en-US" dirty="0" smtClean="0"/>
              <a:t>The Explanation:  For the hardness of your heart (Mark 10:50.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Teaching That Brings Displeasure (Mark 10:1-12)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Jesus’ second response (Mark 10:6-12).</a:t>
            </a:r>
          </a:p>
          <a:p>
            <a:pPr lvl="1"/>
            <a:r>
              <a:rPr lang="en-US" dirty="0" smtClean="0"/>
              <a:t>The word “but” in verse 6 expresses a contrast to what was being practiced.</a:t>
            </a:r>
          </a:p>
          <a:p>
            <a:pPr lvl="1"/>
            <a:r>
              <a:rPr lang="en-US" dirty="0" smtClean="0"/>
              <a:t>The permanency of marriage (Mark 10:9).</a:t>
            </a:r>
          </a:p>
          <a:p>
            <a:pPr lvl="2">
              <a:buNone/>
            </a:pPr>
            <a:r>
              <a:rPr lang="en-US" dirty="0" smtClean="0"/>
              <a:t>“What therefore God hath joined together, let not man put asunder.”</a:t>
            </a:r>
          </a:p>
          <a:p>
            <a:pPr lvl="1"/>
            <a:r>
              <a:rPr lang="en-US" dirty="0" smtClean="0"/>
              <a:t>The problem of divorce and remarriage (Mark 10:11-12).</a:t>
            </a:r>
          </a:p>
          <a:p>
            <a:pPr lvl="2">
              <a:buNone/>
            </a:pPr>
            <a:r>
              <a:rPr lang="en-US" dirty="0" smtClean="0"/>
              <a:t>“And he </a:t>
            </a:r>
            <a:r>
              <a:rPr lang="en-US" dirty="0" err="1" smtClean="0"/>
              <a:t>saith</a:t>
            </a:r>
            <a:r>
              <a:rPr lang="en-US" dirty="0" smtClean="0"/>
              <a:t> unto them, Whosoever shall put away his wife, and marry another, </a:t>
            </a:r>
            <a:r>
              <a:rPr lang="en-US" dirty="0" err="1" smtClean="0"/>
              <a:t>committeth</a:t>
            </a:r>
            <a:r>
              <a:rPr lang="en-US" dirty="0" smtClean="0"/>
              <a:t> adultery against her.  And if a woman shall put away her husband, and be married to another, she </a:t>
            </a:r>
            <a:r>
              <a:rPr lang="en-US" dirty="0" err="1" smtClean="0"/>
              <a:t>committeth</a:t>
            </a:r>
            <a:r>
              <a:rPr lang="en-US" dirty="0" smtClean="0"/>
              <a:t> adultery.”</a:t>
            </a:r>
          </a:p>
          <a:p>
            <a:r>
              <a:rPr lang="en-US" dirty="0" smtClean="0"/>
              <a:t>This teaching of Jesus has brought much displeasure to our modern society.</a:t>
            </a:r>
          </a:p>
          <a:p>
            <a:pPr lvl="1"/>
            <a:r>
              <a:rPr lang="en-US" dirty="0" smtClean="0"/>
              <a:t>Individuals in the world divorce and remarry numerous times.</a:t>
            </a:r>
          </a:p>
          <a:p>
            <a:pPr lvl="1"/>
            <a:r>
              <a:rPr lang="en-US" dirty="0" smtClean="0"/>
              <a:t>We also find it in the church of our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 That Came to Jesus</a:t>
            </a:r>
            <a:br>
              <a:rPr lang="en-US" dirty="0" smtClean="0"/>
            </a:br>
            <a:r>
              <a:rPr lang="en-US" dirty="0" smtClean="0"/>
              <a:t>(Mark 10:13-16)</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Young children were brought to Jesus.  …and his disciples rebuked them that brought them (Mark 10:13).</a:t>
            </a:r>
          </a:p>
          <a:p>
            <a:r>
              <a:rPr lang="en-US" dirty="0" smtClean="0"/>
              <a:t>Jesus had a four-fold reaction to His disciples.</a:t>
            </a:r>
          </a:p>
          <a:p>
            <a:pPr lvl="1"/>
            <a:r>
              <a:rPr lang="en-US" dirty="0" smtClean="0"/>
              <a:t>Indignation:  …he was much displeased (Mark 10:14a).</a:t>
            </a:r>
          </a:p>
          <a:p>
            <a:pPr lvl="1"/>
            <a:r>
              <a:rPr lang="en-US" dirty="0" smtClean="0"/>
              <a:t>Admonition:  …Suffer the little children to come unto me, and forbid them not… (Mark 10:14b).</a:t>
            </a:r>
          </a:p>
          <a:p>
            <a:pPr lvl="1"/>
            <a:r>
              <a:rPr lang="en-US" dirty="0" smtClean="0"/>
              <a:t>Instruction:  Verily I say unto you, Whosoever shall not receive the kingdom of God as a little child, he shall not enter therein (Mark 10:15).</a:t>
            </a:r>
          </a:p>
          <a:p>
            <a:pPr lvl="1"/>
            <a:r>
              <a:rPr lang="en-US" dirty="0" smtClean="0"/>
              <a:t>Action:  And he took them up in his arms, put his hands upon them, and blessed them (Mark 10:16).</a:t>
            </a:r>
          </a:p>
          <a:p>
            <a:r>
              <a:rPr lang="en-US" dirty="0" smtClean="0"/>
              <a:t>Three lessons:</a:t>
            </a:r>
          </a:p>
          <a:p>
            <a:pPr lvl="1"/>
            <a:r>
              <a:rPr lang="en-US" dirty="0" smtClean="0"/>
              <a:t>Jesus wants children brought to him.  Parents, are you listening?</a:t>
            </a:r>
          </a:p>
          <a:p>
            <a:pPr lvl="1"/>
            <a:r>
              <a:rPr lang="en-US" dirty="0" smtClean="0"/>
              <a:t>Little children are not depraved from birth.   The kingdom of God is filled with individuals who are like them.</a:t>
            </a:r>
          </a:p>
          <a:p>
            <a:pPr lvl="1"/>
            <a:r>
              <a:rPr lang="en-US" dirty="0" smtClean="0"/>
              <a:t>Those of us in the kingdom need to manifest many child-like qualities:  trust, humility, teachable, submission, innocence, sincere, loving, joyful, enthusiastic, transparent, free from malice, free from prejudice, free from obstinacy, and always hungry.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 Associated with Riches (Mark 10:17-31)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displeasure we see associated with riches is when a man cannot give up his wealth to follow Jesus Christ (Matt. 10:21-22).</a:t>
            </a:r>
          </a:p>
          <a:p>
            <a:pPr lvl="1">
              <a:buNone/>
            </a:pPr>
            <a:r>
              <a:rPr lang="en-US" dirty="0" smtClean="0"/>
              <a:t>“Then Jesus beholding him loved him, and said unto him, One thing thou </a:t>
            </a:r>
            <a:r>
              <a:rPr lang="en-US" dirty="0" err="1" smtClean="0"/>
              <a:t>lackest</a:t>
            </a:r>
            <a:r>
              <a:rPr lang="en-US" dirty="0" smtClean="0"/>
              <a:t>:  go thy way, sell whatever thou hast, and give to the poor, and thou </a:t>
            </a:r>
            <a:r>
              <a:rPr lang="en-US" dirty="0" err="1" smtClean="0"/>
              <a:t>shalt</a:t>
            </a:r>
            <a:r>
              <a:rPr lang="en-US" dirty="0" smtClean="0"/>
              <a:t> have treasure in heaven:  and come, take up the cross, and follow me.  And he was sad at that saying, and went away grieved:  for he had great possessions.”</a:t>
            </a:r>
          </a:p>
          <a:p>
            <a:r>
              <a:rPr lang="en-US" dirty="0" smtClean="0"/>
              <a:t>The second displeasure came when Jesus taught about the rich entering into the kingdom of God.</a:t>
            </a:r>
          </a:p>
          <a:p>
            <a:pPr lvl="1"/>
            <a:r>
              <a:rPr lang="en-US" dirty="0" smtClean="0"/>
              <a:t>The Reality (Mark 10:23)</a:t>
            </a:r>
          </a:p>
          <a:p>
            <a:pPr lvl="2">
              <a:buNone/>
            </a:pPr>
            <a:r>
              <a:rPr lang="en-US" dirty="0" smtClean="0"/>
              <a:t>“…How hardly shall they that have riches enter into the kingdom of God?”</a:t>
            </a:r>
          </a:p>
          <a:p>
            <a:pPr lvl="1"/>
            <a:r>
              <a:rPr lang="en-US" dirty="0" smtClean="0"/>
              <a:t>The Reason (Mark 10:24-25)</a:t>
            </a:r>
          </a:p>
          <a:p>
            <a:pPr lvl="2">
              <a:buNone/>
            </a:pPr>
            <a:r>
              <a:rPr lang="en-US" dirty="0" smtClean="0"/>
              <a:t>“…Children how hard is it for those that trust in riches to enter into the kingdom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 Associated with Riches (Mark 10:17-31)</a:t>
            </a:r>
            <a:endParaRPr lang="en-US" dirty="0"/>
          </a:p>
        </p:txBody>
      </p:sp>
      <p:sp>
        <p:nvSpPr>
          <p:cNvPr id="3" name="Content Placeholder 2"/>
          <p:cNvSpPr>
            <a:spLocks noGrp="1"/>
          </p:cNvSpPr>
          <p:nvPr>
            <p:ph idx="1"/>
          </p:nvPr>
        </p:nvSpPr>
        <p:spPr/>
        <p:txBody>
          <a:bodyPr>
            <a:normAutofit fontScale="92500" lnSpcReduction="10000"/>
          </a:bodyPr>
          <a:lstStyle/>
          <a:p>
            <a:pPr lvl="2"/>
            <a:r>
              <a:rPr lang="en-US" dirty="0" smtClean="0"/>
              <a:t>Riches are not sinful.  Riches, however, entice individuals to trust in them.</a:t>
            </a:r>
          </a:p>
          <a:p>
            <a:pPr lvl="2"/>
            <a:r>
              <a:rPr lang="en-US" dirty="0" smtClean="0"/>
              <a:t>Individuals trust in riches because of what riches have to offer.</a:t>
            </a:r>
          </a:p>
          <a:p>
            <a:pPr lvl="3"/>
            <a:r>
              <a:rPr lang="en-US" dirty="0" smtClean="0"/>
              <a:t>Riches make life easy.</a:t>
            </a:r>
          </a:p>
          <a:p>
            <a:pPr lvl="3"/>
            <a:r>
              <a:rPr lang="en-US" dirty="0" smtClean="0"/>
              <a:t>Riches make one independent.</a:t>
            </a:r>
          </a:p>
          <a:p>
            <a:pPr lvl="3"/>
            <a:r>
              <a:rPr lang="en-US" dirty="0" smtClean="0"/>
              <a:t>Riches bring power.</a:t>
            </a:r>
          </a:p>
          <a:p>
            <a:pPr lvl="3"/>
            <a:r>
              <a:rPr lang="en-US" dirty="0" smtClean="0"/>
              <a:t>Riches make others dependent on us.</a:t>
            </a:r>
          </a:p>
          <a:p>
            <a:pPr lvl="3"/>
            <a:r>
              <a:rPr lang="en-US" dirty="0" smtClean="0"/>
              <a:t>Riches can corrupt.</a:t>
            </a:r>
          </a:p>
          <a:p>
            <a:pPr lvl="1"/>
            <a:r>
              <a:rPr lang="en-US" dirty="0" smtClean="0"/>
              <a:t>The Reaction (Mark 10:26)</a:t>
            </a:r>
          </a:p>
          <a:p>
            <a:pPr lvl="2">
              <a:buNone/>
            </a:pPr>
            <a:r>
              <a:rPr lang="en-US" dirty="0" smtClean="0"/>
              <a:t>“And they were astonished out of measure.”</a:t>
            </a:r>
          </a:p>
          <a:p>
            <a:pPr lvl="2"/>
            <a:r>
              <a:rPr lang="en-US" dirty="0" smtClean="0"/>
              <a:t>In earthly kingdoms, the rich rule.</a:t>
            </a:r>
          </a:p>
          <a:p>
            <a:pPr lvl="2"/>
            <a:r>
              <a:rPr lang="en-US" dirty="0" smtClean="0"/>
              <a:t>In earthly kingdoms, the wealth of the rich is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 Associated with Riches (Mark 10:17-31)</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The Response (Mark 10:27)</a:t>
            </a:r>
          </a:p>
          <a:p>
            <a:pPr lvl="2">
              <a:buNone/>
            </a:pPr>
            <a:r>
              <a:rPr lang="en-US" dirty="0" smtClean="0"/>
              <a:t>“And Jesus looking upon them </a:t>
            </a:r>
            <a:r>
              <a:rPr lang="en-US" dirty="0" err="1" smtClean="0"/>
              <a:t>saith</a:t>
            </a:r>
            <a:r>
              <a:rPr lang="en-US" dirty="0" smtClean="0"/>
              <a:t>, With men it is impossible, but not with God:  for with God all things are possible.”</a:t>
            </a:r>
          </a:p>
          <a:p>
            <a:pPr lvl="2"/>
            <a:r>
              <a:rPr lang="en-US" dirty="0" smtClean="0"/>
              <a:t>The rich who enter the kingdom trust in God, not in their riches.</a:t>
            </a:r>
          </a:p>
          <a:p>
            <a:pPr lvl="2"/>
            <a:r>
              <a:rPr lang="en-US" dirty="0" smtClean="0"/>
              <a:t>The rich within the kingdom use their wealth to assist the needy and do good works (I Tim. 6:17:18).</a:t>
            </a:r>
          </a:p>
          <a:p>
            <a:pPr lvl="1"/>
            <a:r>
              <a:rPr lang="en-US" dirty="0" smtClean="0"/>
              <a:t>The Reward (Mark 10:28-30).</a:t>
            </a:r>
          </a:p>
          <a:p>
            <a:pPr lvl="2"/>
            <a:r>
              <a:rPr lang="en-US" dirty="0" smtClean="0"/>
              <a:t>The apostles had given up much to follow Jesus (Mark 10:28).</a:t>
            </a:r>
          </a:p>
          <a:p>
            <a:pPr lvl="2"/>
            <a:r>
              <a:rPr lang="en-US" dirty="0" smtClean="0"/>
              <a:t>Jesus assured them of reward now and in the hereafter (Mark 10:29-30).</a:t>
            </a:r>
          </a:p>
          <a:p>
            <a:pPr lvl="3">
              <a:buNone/>
            </a:pPr>
            <a:r>
              <a:rPr lang="en-US" dirty="0" smtClean="0"/>
              <a:t>“And Jesus answered and said, Verily I say unto you, There is no man that hath left house, or brethren, or sisters, or father, or mother, or wife, or children, or land, for my sake, and the gospel’s, but he shall receive an hundredfold now in this time, houses, and brethren, and sisters, and mothers, and children, and lands, with persecutions; and in the world to come eternal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Displeasureable Event:  The Crucifixion (Mark 10:32-33)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apostles felt feelings of displeasure as they made the trip to Jerusalem with Jesus (Mark 10:32).</a:t>
            </a:r>
          </a:p>
          <a:p>
            <a:pPr lvl="1">
              <a:buNone/>
            </a:pPr>
            <a:r>
              <a:rPr lang="en-US" dirty="0" smtClean="0"/>
              <a:t>“…and they were amazed, and as they followed him, they were afraid…”</a:t>
            </a:r>
          </a:p>
          <a:p>
            <a:r>
              <a:rPr lang="en-US" dirty="0" smtClean="0"/>
              <a:t>Jesus had often told His disciples about what would happen to Him in Jerusalem.  He confirmed this again at this time (Mark 10:33).</a:t>
            </a:r>
          </a:p>
          <a:p>
            <a:pPr lvl="1">
              <a:buNone/>
            </a:pPr>
            <a:r>
              <a:rPr lang="en-US" dirty="0" smtClean="0"/>
              <a:t>“…Behold, we go up to Jerusalem; and the Son of man shall be delivered unto the chief priests, and unto the scribes; and they shall condemn him to death, and shall deliver him to the Gentiles:  and they shall mock him, and shall scourge him, and shall spit upon him, and shall kill him:  and the third day he shall rise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1638</Words>
  <Application>Microsoft Office PowerPoint</Application>
  <PresentationFormat>On-screen Show (4:3)</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Displeasure and the Servant of God</vt:lpstr>
      <vt:lpstr>Displeasure and the Servant of God - Mark 10</vt:lpstr>
      <vt:lpstr>A Teaching That Brings Displeasure (Mark 10:1-12)</vt:lpstr>
      <vt:lpstr>A Teaching That Brings Displeasure (Mark 10:1-12)</vt:lpstr>
      <vt:lpstr>Displeasure That Came to Jesus (Mark 10:13-16)</vt:lpstr>
      <vt:lpstr>Displeasure Associated with Riches (Mark 10:17-31)</vt:lpstr>
      <vt:lpstr>Displeasure Associated with Riches (Mark 10:17-31)</vt:lpstr>
      <vt:lpstr>Displeasure Associated with Riches (Mark 10:17-31)</vt:lpstr>
      <vt:lpstr>Displeasureable Event:  The Crucifixion (Mark 10:32-33)</vt:lpstr>
      <vt:lpstr>The Displeasure of Ten Apostles (Mark 10:35-45)</vt:lpstr>
      <vt:lpstr>The Displeasure of the Masses Toward the Blind Beggar (Mark 10:6-52).</vt:lpstr>
      <vt:lpstr>The Displeasure of the Masses Toward the Blind Beggar (Mark 10:6-52).</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Displeasure and the Servant of God</dc:title>
  <dc:creator>John Hope</dc:creator>
  <cp:lastModifiedBy>John Hope</cp:lastModifiedBy>
  <cp:revision>1</cp:revision>
  <dcterms:created xsi:type="dcterms:W3CDTF">2013-08-06T18:16:57Z</dcterms:created>
  <dcterms:modified xsi:type="dcterms:W3CDTF">2013-08-06T18:18:21Z</dcterms:modified>
</cp:coreProperties>
</file>