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56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03FF16-9AB1-467A-AD26-A329ACF49648}" type="datetimeFigureOut">
              <a:rPr lang="en-US" smtClean="0"/>
              <a:pPr/>
              <a:t>6/8/2013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8C45E-5872-49E0-ACB4-FB87C1DBD5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03FF16-9AB1-467A-AD26-A329ACF49648}" type="datetimeFigureOut">
              <a:rPr lang="en-US" smtClean="0"/>
              <a:pPr/>
              <a:t>6/8/2013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8C45E-5872-49E0-ACB4-FB87C1DBD5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03FF16-9AB1-467A-AD26-A329ACF49648}" type="datetimeFigureOut">
              <a:rPr lang="en-US" smtClean="0"/>
              <a:pPr/>
              <a:t>6/8/2013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8C45E-5872-49E0-ACB4-FB87C1DBD5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03FF16-9AB1-467A-AD26-A329ACF49648}" type="datetimeFigureOut">
              <a:rPr lang="en-US" smtClean="0"/>
              <a:pPr/>
              <a:t>6/8/2013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8C45E-5872-49E0-ACB4-FB87C1DBD5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03FF16-9AB1-467A-AD26-A329ACF49648}" type="datetimeFigureOut">
              <a:rPr lang="en-US" smtClean="0"/>
              <a:pPr/>
              <a:t>6/8/2013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18C45E-5872-49E0-ACB4-FB87C1DBD5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03FF16-9AB1-467A-AD26-A329ACF49648}" type="datetimeFigureOut">
              <a:rPr lang="en-US" smtClean="0"/>
              <a:pPr/>
              <a:t>6/8/2013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8C45E-5872-49E0-ACB4-FB87C1DBD5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03FF16-9AB1-467A-AD26-A329ACF49648}" type="datetimeFigureOut">
              <a:rPr lang="en-US" smtClean="0"/>
              <a:pPr/>
              <a:t>6/8/2013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18C45E-5872-49E0-ACB4-FB87C1DBD5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03FF16-9AB1-467A-AD26-A329ACF49648}" type="datetimeFigureOut">
              <a:rPr lang="en-US" smtClean="0"/>
              <a:pPr/>
              <a:t>6/8/2013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18C45E-5872-49E0-ACB4-FB87C1DBD5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03FF16-9AB1-467A-AD26-A329ACF49648}" type="datetimeFigureOut">
              <a:rPr lang="en-US" smtClean="0"/>
              <a:pPr/>
              <a:t>6/8/2013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18C45E-5872-49E0-ACB4-FB87C1DBD5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3FF16-9AB1-467A-AD26-A329ACF49648}" type="datetimeFigureOut">
              <a:rPr lang="en-US" smtClean="0"/>
              <a:pPr/>
              <a:t>6/8/2013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8C45E-5872-49E0-ACB4-FB87C1DBD5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03FF16-9AB1-467A-AD26-A329ACF49648}" type="datetimeFigureOut">
              <a:rPr lang="en-US" smtClean="0"/>
              <a:pPr/>
              <a:t>6/8/2013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18C45E-5872-49E0-ACB4-FB87C1DBD5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3FF16-9AB1-467A-AD26-A329ACF49648}" type="datetimeFigureOut">
              <a:rPr lang="en-US" smtClean="0"/>
              <a:pPr/>
              <a:t>6/8/2013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8C45E-5872-49E0-ACB4-FB87C1DBD5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Gospel of Mark</a:t>
            </a:r>
            <a:endParaRPr lang="en-US" dirty="0"/>
          </a:p>
        </p:txBody>
      </p:sp>
      <p:sp>
        <p:nvSpPr>
          <p:cNvPr id="3" name="Subtitle 2"/>
          <p:cNvSpPr>
            <a:spLocks noGrp="1"/>
          </p:cNvSpPr>
          <p:nvPr>
            <p:ph type="subTitle" idx="1"/>
          </p:nvPr>
        </p:nvSpPr>
        <p:spPr/>
        <p:txBody>
          <a:bodyPr/>
          <a:lstStyle/>
          <a:p>
            <a:r>
              <a:rPr lang="en-US" dirty="0" smtClean="0"/>
              <a:t>Chapter 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God </a:t>
            </a:r>
            <a:r>
              <a:rPr lang="en-US" dirty="0" smtClean="0"/>
              <a:t>kept John the </a:t>
            </a:r>
            <a:r>
              <a:rPr lang="en-US" dirty="0" smtClean="0"/>
              <a:t>Baptist </a:t>
            </a:r>
            <a:r>
              <a:rPr lang="en-US" dirty="0" smtClean="0"/>
              <a:t>a poor </a:t>
            </a:r>
            <a:r>
              <a:rPr lang="en-US" dirty="0" smtClean="0"/>
              <a:t>man.</a:t>
            </a:r>
          </a:p>
          <a:p>
            <a:pPr lvl="1"/>
            <a:r>
              <a:rPr lang="en-US" dirty="0" smtClean="0"/>
              <a:t>God </a:t>
            </a:r>
            <a:r>
              <a:rPr lang="en-US" dirty="0" smtClean="0"/>
              <a:t>does not owe us what we would like to have, </a:t>
            </a:r>
            <a:r>
              <a:rPr lang="en-US" dirty="0" smtClean="0"/>
              <a:t>but </a:t>
            </a:r>
            <a:r>
              <a:rPr lang="en-US" dirty="0" smtClean="0"/>
              <a:t>He provides what we need to serve His purpose for </a:t>
            </a:r>
            <a:r>
              <a:rPr lang="en-US" dirty="0" smtClean="0"/>
              <a:t>us.</a:t>
            </a:r>
          </a:p>
          <a:p>
            <a:r>
              <a:rPr lang="en-US" dirty="0" smtClean="0"/>
              <a:t>He </a:t>
            </a:r>
            <a:r>
              <a:rPr lang="en-US" dirty="0" smtClean="0"/>
              <a:t>was radically </a:t>
            </a:r>
            <a:r>
              <a:rPr lang="en-US" dirty="0" smtClean="0"/>
              <a:t>alienated from the Jewish leaders (as Jesus would be later).</a:t>
            </a:r>
          </a:p>
          <a:p>
            <a:pPr lvl="1"/>
            <a:r>
              <a:rPr lang="en-US" dirty="0" smtClean="0"/>
              <a:t>God </a:t>
            </a:r>
            <a:r>
              <a:rPr lang="en-US" dirty="0" smtClean="0"/>
              <a:t>had installed during the time of David a thousand years </a:t>
            </a:r>
            <a:r>
              <a:rPr lang="en-US" dirty="0" smtClean="0"/>
              <a:t>earlier</a:t>
            </a:r>
          </a:p>
          <a:p>
            <a:pPr lvl="1"/>
            <a:r>
              <a:rPr lang="en-US" dirty="0" smtClean="0"/>
              <a:t>Reestablished </a:t>
            </a:r>
            <a:r>
              <a:rPr lang="en-US" dirty="0" smtClean="0"/>
              <a:t>under </a:t>
            </a:r>
            <a:r>
              <a:rPr lang="en-US" dirty="0" smtClean="0"/>
              <a:t>Hezekiah </a:t>
            </a:r>
            <a:r>
              <a:rPr lang="en-US" dirty="0" smtClean="0"/>
              <a:t>and </a:t>
            </a:r>
            <a:r>
              <a:rPr lang="en-US" dirty="0" smtClean="0"/>
              <a:t>Josiah</a:t>
            </a:r>
          </a:p>
          <a:p>
            <a:pPr lvl="1"/>
            <a:r>
              <a:rPr lang="en-US" dirty="0" smtClean="0"/>
              <a:t>Reinstituted </a:t>
            </a:r>
            <a:r>
              <a:rPr lang="en-US" dirty="0" smtClean="0"/>
              <a:t>under Ezra following the Jews' return from Babylon.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 2</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Peter's </a:t>
            </a:r>
            <a:r>
              <a:rPr lang="en-US" dirty="0" smtClean="0"/>
              <a:t>wife's </a:t>
            </a:r>
            <a:r>
              <a:rPr lang="en-US" dirty="0" smtClean="0"/>
              <a:t>mother</a:t>
            </a:r>
          </a:p>
          <a:p>
            <a:pPr lvl="1"/>
            <a:r>
              <a:rPr lang="en-US" dirty="0" smtClean="0"/>
              <a:t>Peter </a:t>
            </a:r>
            <a:r>
              <a:rPr lang="en-US" dirty="0" smtClean="0"/>
              <a:t>was married</a:t>
            </a:r>
            <a:r>
              <a:rPr lang="en-US" dirty="0" smtClean="0"/>
              <a:t>.</a:t>
            </a:r>
          </a:p>
          <a:p>
            <a:pPr lvl="1"/>
            <a:r>
              <a:rPr lang="en-US" dirty="0" smtClean="0"/>
              <a:t>His </a:t>
            </a:r>
            <a:r>
              <a:rPr lang="en-US" dirty="0" smtClean="0"/>
              <a:t>wife was likely still living, as Paul later asks in </a:t>
            </a:r>
            <a:r>
              <a:rPr lang="en-US" dirty="0" smtClean="0"/>
              <a:t>I </a:t>
            </a:r>
            <a:r>
              <a:rPr lang="en-US" dirty="0" smtClean="0"/>
              <a:t>Corinthians </a:t>
            </a:r>
            <a:r>
              <a:rPr lang="en-US" dirty="0" smtClean="0"/>
              <a:t>9:5</a:t>
            </a:r>
          </a:p>
          <a:p>
            <a:pPr lvl="2">
              <a:buNone/>
            </a:pPr>
            <a:r>
              <a:rPr lang="en-US" dirty="0" smtClean="0"/>
              <a:t>"</a:t>
            </a:r>
            <a:r>
              <a:rPr lang="en-US" dirty="0" smtClean="0"/>
              <a:t>Have we not power to lead about a sister, a wife, as well as other apostles, and as the brethren of the Lord, and </a:t>
            </a:r>
            <a:r>
              <a:rPr lang="en-US" dirty="0" err="1" smtClean="0"/>
              <a:t>Cephas</a:t>
            </a:r>
            <a:r>
              <a:rPr lang="en-US" dirty="0" smtClean="0"/>
              <a:t>?“</a:t>
            </a:r>
          </a:p>
          <a:p>
            <a:pPr lvl="1"/>
            <a:r>
              <a:rPr lang="en-US" dirty="0" smtClean="0"/>
              <a:t>This </a:t>
            </a:r>
            <a:r>
              <a:rPr lang="en-US" dirty="0" smtClean="0"/>
              <a:t>indicates that several of the apostles were married during their ministries.</a:t>
            </a:r>
          </a:p>
          <a:p>
            <a:r>
              <a:rPr lang="en-US" dirty="0" smtClean="0"/>
              <a:t>Roman </a:t>
            </a:r>
            <a:r>
              <a:rPr lang="en-US" dirty="0" smtClean="0"/>
              <a:t>Catholics </a:t>
            </a:r>
            <a:r>
              <a:rPr lang="en-US" dirty="0" smtClean="0"/>
              <a:t>claim</a:t>
            </a:r>
          </a:p>
          <a:p>
            <a:pPr lvl="1"/>
            <a:r>
              <a:rPr lang="en-US" dirty="0" smtClean="0"/>
              <a:t>Peter is </a:t>
            </a:r>
            <a:r>
              <a:rPr lang="en-US" dirty="0" smtClean="0"/>
              <a:t>the rock on which the church was </a:t>
            </a:r>
            <a:r>
              <a:rPr lang="en-US" dirty="0" smtClean="0"/>
              <a:t>built</a:t>
            </a:r>
          </a:p>
          <a:p>
            <a:pPr lvl="1"/>
            <a:r>
              <a:rPr lang="en-US" dirty="0" smtClean="0"/>
              <a:t>The </a:t>
            </a:r>
            <a:r>
              <a:rPr lang="en-US" dirty="0" smtClean="0"/>
              <a:t>vicar of </a:t>
            </a:r>
            <a:r>
              <a:rPr lang="en-US" dirty="0" smtClean="0"/>
              <a:t>Christ</a:t>
            </a:r>
          </a:p>
          <a:p>
            <a:pPr lvl="1"/>
            <a:r>
              <a:rPr lang="en-US" dirty="0" smtClean="0"/>
              <a:t>The </a:t>
            </a:r>
            <a:r>
              <a:rPr lang="en-US" dirty="0" smtClean="0"/>
              <a:t>first Pope</a:t>
            </a:r>
            <a:r>
              <a:rPr lang="en-US" dirty="0" smtClean="0"/>
              <a:t>.</a:t>
            </a:r>
          </a:p>
          <a:p>
            <a:pPr lvl="1"/>
            <a:r>
              <a:rPr lang="en-US" dirty="0" smtClean="0"/>
              <a:t>Model </a:t>
            </a:r>
            <a:r>
              <a:rPr lang="en-US" dirty="0" smtClean="0"/>
              <a:t>to all his </a:t>
            </a:r>
            <a:r>
              <a:rPr lang="en-US" dirty="0" smtClean="0"/>
              <a:t>successors.</a:t>
            </a:r>
            <a:endParaRPr lang="en-US" dirty="0" smtClean="0"/>
          </a:p>
          <a:p>
            <a:r>
              <a:rPr lang="en-US" dirty="0" smtClean="0"/>
              <a:t>How can they maintain, then, that it is wrong for "priests" to marry? If this were a sin, why did Christ not immediately reject </a:t>
            </a:r>
            <a:r>
              <a:rPr lang="en-US" dirty="0" smtClean="0"/>
              <a:t>Peter </a:t>
            </a:r>
            <a:r>
              <a:rPr lang="en-US" dirty="0" smtClean="0"/>
              <a:t>as an apostle, since he had a wife</a:t>
            </a:r>
            <a:r>
              <a:rPr lang="en-US" dirty="0" smtClean="0"/>
              <a:t>?</a:t>
            </a:r>
            <a:endParaRPr lang="en-US" dirty="0" smtClean="0"/>
          </a:p>
          <a:p>
            <a:r>
              <a:rPr lang="en-US" dirty="0" smtClean="0"/>
              <a:t>Priestly </a:t>
            </a:r>
            <a:r>
              <a:rPr lang="en-US" dirty="0" smtClean="0"/>
              <a:t>celibacy is </a:t>
            </a:r>
            <a:r>
              <a:rPr lang="en-US" dirty="0" smtClean="0"/>
              <a:t>contrary </a:t>
            </a:r>
            <a:r>
              <a:rPr lang="en-US" dirty="0" smtClean="0"/>
              <a:t>to New Testament teaching (I Timothy 4:1, 3</a:t>
            </a:r>
            <a:r>
              <a:rPr lang="en-US" dirty="0" smtClean="0"/>
              <a:t>).</a:t>
            </a:r>
          </a:p>
          <a:p>
            <a:pPr lvl="1"/>
            <a:r>
              <a:rPr lang="en-US" dirty="0" smtClean="0"/>
              <a:t>"</a:t>
            </a:r>
            <a:r>
              <a:rPr lang="en-US" dirty="0" smtClean="0"/>
              <a:t>A bishop then must be </a:t>
            </a:r>
            <a:r>
              <a:rPr lang="en-US" dirty="0" smtClean="0"/>
              <a:t>blameless</a:t>
            </a:r>
            <a:r>
              <a:rPr lang="en-US" dirty="0" smtClean="0"/>
              <a:t>, the husband of one wife, . . . one who rules his own house well, having his children in submission with all reverence </a:t>
            </a:r>
            <a:r>
              <a:rPr lang="en-US" dirty="0" smtClean="0"/>
              <a:t>(</a:t>
            </a:r>
            <a:r>
              <a:rPr lang="en-US" dirty="0" smtClean="0"/>
              <a:t>for if a man does not know how to rule his own house, how will he take care of the church of God?)" (I Timothy 3:2, 4-5). </a:t>
            </a:r>
          </a:p>
          <a:p>
            <a:r>
              <a:rPr lang="en-US" dirty="0" smtClean="0"/>
              <a:t>Hebrews </a:t>
            </a:r>
            <a:r>
              <a:rPr lang="en-US" dirty="0" smtClean="0"/>
              <a:t>13:4 declares, "Marriage is honorable </a:t>
            </a:r>
            <a:r>
              <a:rPr lang="en-US" dirty="0" smtClean="0"/>
              <a:t>in </a:t>
            </a:r>
            <a:r>
              <a:rPr lang="en-US" dirty="0" smtClean="0"/>
              <a:t>all</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 3</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leper </a:t>
            </a:r>
            <a:r>
              <a:rPr lang="en-US" dirty="0" smtClean="0"/>
              <a:t>indicates </a:t>
            </a:r>
            <a:r>
              <a:rPr lang="en-US" dirty="0" smtClean="0"/>
              <a:t>confidence and trust in </a:t>
            </a:r>
            <a:r>
              <a:rPr lang="en-US" dirty="0" smtClean="0"/>
              <a:t>Christ</a:t>
            </a:r>
          </a:p>
          <a:p>
            <a:pPr lvl="1">
              <a:buNone/>
            </a:pPr>
            <a:r>
              <a:rPr lang="en-US" dirty="0" smtClean="0"/>
              <a:t>"Lord</a:t>
            </a:r>
            <a:r>
              <a:rPr lang="en-US" dirty="0" smtClean="0"/>
              <a:t>, if You are willing, You can make me clean" (Matthew 8:2</a:t>
            </a:r>
            <a:r>
              <a:rPr lang="en-US" dirty="0" smtClean="0"/>
              <a:t>)</a:t>
            </a:r>
            <a:endParaRPr lang="en-US" dirty="0" smtClean="0"/>
          </a:p>
          <a:p>
            <a:pPr lvl="1"/>
            <a:r>
              <a:rPr lang="en-US" dirty="0" smtClean="0"/>
              <a:t>True faith always honors both Christ's power and person</a:t>
            </a:r>
            <a:r>
              <a:rPr lang="en-US" dirty="0" smtClean="0"/>
              <a:t>.</a:t>
            </a:r>
          </a:p>
          <a:p>
            <a:pPr lvl="1"/>
            <a:r>
              <a:rPr lang="en-US" dirty="0" smtClean="0"/>
              <a:t>He never doubts </a:t>
            </a:r>
            <a:r>
              <a:rPr lang="en-US" dirty="0" smtClean="0"/>
              <a:t>His power to </a:t>
            </a:r>
            <a:r>
              <a:rPr lang="en-US" dirty="0" smtClean="0"/>
              <a:t>heal</a:t>
            </a:r>
          </a:p>
          <a:p>
            <a:pPr lvl="1"/>
            <a:r>
              <a:rPr lang="en-US" dirty="0" smtClean="0"/>
              <a:t>The </a:t>
            </a:r>
            <a:r>
              <a:rPr lang="en-US" dirty="0" smtClean="0"/>
              <a:t>leper submits himself to His will. </a:t>
            </a:r>
          </a:p>
          <a:p>
            <a:r>
              <a:rPr lang="en-US" dirty="0" smtClean="0"/>
              <a:t>Some prayers we know God will answer </a:t>
            </a:r>
            <a:r>
              <a:rPr lang="en-US" dirty="0" smtClean="0"/>
              <a:t>positively - forgiveness.</a:t>
            </a:r>
          </a:p>
          <a:p>
            <a:r>
              <a:rPr lang="en-US" dirty="0" smtClean="0"/>
              <a:t> When </a:t>
            </a:r>
            <a:r>
              <a:rPr lang="en-US" dirty="0" smtClean="0"/>
              <a:t>we ask for healing or </a:t>
            </a:r>
            <a:r>
              <a:rPr lang="en-US" dirty="0" smtClean="0"/>
              <a:t>other </a:t>
            </a:r>
            <a:r>
              <a:rPr lang="en-US" dirty="0" smtClean="0"/>
              <a:t>physical needs, we </a:t>
            </a:r>
            <a:r>
              <a:rPr lang="en-US" dirty="0" smtClean="0"/>
              <a:t>must:</a:t>
            </a:r>
          </a:p>
          <a:p>
            <a:pPr lvl="1"/>
            <a:r>
              <a:rPr lang="en-US" dirty="0" smtClean="0"/>
              <a:t>Faithfully </a:t>
            </a:r>
            <a:r>
              <a:rPr lang="en-US" dirty="0" smtClean="0"/>
              <a:t>respect God's decision, whatever it may be</a:t>
            </a:r>
            <a:r>
              <a:rPr lang="en-US" dirty="0" smtClean="0"/>
              <a:t>.</a:t>
            </a:r>
          </a:p>
          <a:p>
            <a:pPr lvl="1"/>
            <a:r>
              <a:rPr lang="en-US" dirty="0" smtClean="0"/>
              <a:t>Acknowledge </a:t>
            </a:r>
            <a:r>
              <a:rPr lang="en-US" dirty="0" smtClean="0"/>
              <a:t>His superior </a:t>
            </a:r>
            <a:r>
              <a:rPr lang="en-US" dirty="0" smtClean="0"/>
              <a:t>wisdom </a:t>
            </a:r>
            <a:r>
              <a:rPr lang="en-US" dirty="0" smtClean="0"/>
              <a:t>in granting our request or not.</a:t>
            </a:r>
          </a:p>
          <a:p>
            <a:r>
              <a:rPr lang="en-US" dirty="0" smtClean="0"/>
              <a:t>Christ </a:t>
            </a:r>
            <a:r>
              <a:rPr lang="en-US" dirty="0" smtClean="0"/>
              <a:t>strictly warned the healed leper</a:t>
            </a:r>
            <a:r>
              <a:rPr lang="en-US" dirty="0" smtClean="0"/>
              <a:t>:</a:t>
            </a:r>
          </a:p>
          <a:p>
            <a:pPr lvl="1"/>
            <a:r>
              <a:rPr lang="en-US" dirty="0" smtClean="0"/>
              <a:t>"</a:t>
            </a:r>
            <a:r>
              <a:rPr lang="en-US" dirty="0" smtClean="0"/>
              <a:t>Say nothing to anyone</a:t>
            </a:r>
            <a:r>
              <a:rPr lang="en-US" dirty="0" smtClean="0"/>
              <a:t>.“</a:t>
            </a:r>
          </a:p>
          <a:p>
            <a:pPr lvl="1"/>
            <a:r>
              <a:rPr lang="en-US" dirty="0" smtClean="0"/>
              <a:t>Show </a:t>
            </a:r>
            <a:r>
              <a:rPr lang="en-US" dirty="0" smtClean="0"/>
              <a:t>himself to the </a:t>
            </a:r>
            <a:r>
              <a:rPr lang="en-US" dirty="0" smtClean="0"/>
              <a:t>priest</a:t>
            </a:r>
          </a:p>
          <a:p>
            <a:pPr lvl="1"/>
            <a:r>
              <a:rPr lang="en-US" dirty="0" smtClean="0"/>
              <a:t>Offer </a:t>
            </a:r>
            <a:r>
              <a:rPr lang="en-US" dirty="0" smtClean="0"/>
              <a:t>the </a:t>
            </a:r>
            <a:r>
              <a:rPr lang="en-US" dirty="0" smtClean="0"/>
              <a:t>prescribed </a:t>
            </a:r>
            <a:r>
              <a:rPr lang="en-US" dirty="0" smtClean="0"/>
              <a:t>gift as a witness of what Jesus had done.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of God’s Servant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John Mark has provided us with a narrative of the Life of Christ.</a:t>
            </a:r>
          </a:p>
          <a:p>
            <a:r>
              <a:rPr lang="en-US" dirty="0" smtClean="0"/>
              <a:t>His primary audience was Roman.</a:t>
            </a:r>
          </a:p>
          <a:p>
            <a:r>
              <a:rPr lang="en-US" dirty="0" smtClean="0"/>
              <a:t>He writes to present Jesus as “The Servant of God.”</a:t>
            </a:r>
          </a:p>
          <a:p>
            <a:r>
              <a:rPr lang="en-US" dirty="0" smtClean="0"/>
              <a:t>The “Key Verse” of the book is Mark 10:45.</a:t>
            </a:r>
          </a:p>
          <a:p>
            <a:pPr lvl="1">
              <a:buNone/>
            </a:pPr>
            <a:r>
              <a:rPr lang="en-US" dirty="0" smtClean="0"/>
              <a:t>“For </a:t>
            </a:r>
            <a:r>
              <a:rPr lang="en-US" dirty="0" smtClean="0"/>
              <a:t>even the Son of man came not to be ministered unto, but to minister, and to give his life a ransom for many</a:t>
            </a:r>
            <a:r>
              <a:rPr lang="en-US" dirty="0" smtClean="0"/>
              <a:t>.”</a:t>
            </a:r>
            <a:endParaRPr lang="en-US" dirty="0" smtClean="0"/>
          </a:p>
          <a:p>
            <a:r>
              <a:rPr lang="en-US" dirty="0" smtClean="0"/>
              <a:t>In this lesson, we begin a chapter-by-chapter study of the Gospel of Mark.</a:t>
            </a:r>
          </a:p>
          <a:p>
            <a:r>
              <a:rPr lang="en-US" dirty="0" smtClean="0"/>
              <a:t>In chapter one, we see the “Introduction of God’s Servant</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Preparation “for” &amp; “of” The Servant of God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John the Baptist (Mark 1:2-8)</a:t>
            </a:r>
          </a:p>
          <a:p>
            <a:pPr lvl="1"/>
            <a:r>
              <a:rPr lang="en-US" dirty="0" smtClean="0"/>
              <a:t>It has been some 400 hundred years since the last prophet of God had uttered a </a:t>
            </a:r>
            <a:r>
              <a:rPr lang="en-US" dirty="0" smtClean="0"/>
              <a:t>word </a:t>
            </a:r>
            <a:r>
              <a:rPr lang="en-US" dirty="0" smtClean="0"/>
              <a:t>from God.</a:t>
            </a:r>
          </a:p>
          <a:p>
            <a:pPr lvl="1"/>
            <a:r>
              <a:rPr lang="en-US" dirty="0" smtClean="0"/>
              <a:t>Malachi </a:t>
            </a:r>
            <a:r>
              <a:rPr lang="en-US" dirty="0" smtClean="0"/>
              <a:t>had closed his prophecy with a prediction of a coming prophet who would prepare the way for the Messiah (Mal. 3:4-5).</a:t>
            </a:r>
          </a:p>
          <a:p>
            <a:pPr lvl="1"/>
            <a:r>
              <a:rPr lang="en-US" dirty="0" smtClean="0"/>
              <a:t>As Mark’s Gospel opens, this messenger breaks the silence of </a:t>
            </a:r>
            <a:r>
              <a:rPr lang="en-US" dirty="0" smtClean="0"/>
              <a:t>four centuries</a:t>
            </a:r>
            <a:r>
              <a:rPr lang="en-US" dirty="0" smtClean="0"/>
              <a:t>.</a:t>
            </a:r>
          </a:p>
          <a:p>
            <a:pPr lvl="1"/>
            <a:r>
              <a:rPr lang="en-US" dirty="0" smtClean="0"/>
              <a:t>Two major aspects of Johns mission:</a:t>
            </a:r>
          </a:p>
          <a:p>
            <a:pPr lvl="2"/>
            <a:r>
              <a:rPr lang="en-US" dirty="0" smtClean="0"/>
              <a:t>To announce the Christ (Mark 1:7-8)</a:t>
            </a:r>
          </a:p>
          <a:p>
            <a:pPr lvl="3">
              <a:buNone/>
            </a:pPr>
            <a:r>
              <a:rPr lang="en-US" dirty="0" smtClean="0"/>
              <a:t>“And preached, saying, There cometh one mightier than I after me, the latchet of whose shoes I am not worthy to stoop down and unloose.  I have indeed baptized you with water:  but he shall baptized you with the Holy Ghost.”</a:t>
            </a:r>
          </a:p>
          <a:p>
            <a:pPr lvl="2"/>
            <a:r>
              <a:rPr lang="en-US" dirty="0" smtClean="0"/>
              <a:t>To admonish Israel to repent and be baptized (Mark 1:4)</a:t>
            </a:r>
          </a:p>
          <a:p>
            <a:pPr lvl="3">
              <a:buNone/>
            </a:pPr>
            <a:r>
              <a:rPr lang="en-US" dirty="0" smtClean="0"/>
              <a:t>“John did baptize in the wilderness, and preach the baptism of repentance for the remission of sins.”</a:t>
            </a:r>
          </a:p>
          <a:p>
            <a:pPr lvl="1"/>
            <a:r>
              <a:rPr lang="en-US" dirty="0" smtClean="0"/>
              <a:t>God prepared mankind for His actions.  The Jews, especially, should have been able to see that Jesus was the anticipated Messiah.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Preparation “for” &amp; “of” The Servant of God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Jesus</a:t>
            </a:r>
          </a:p>
          <a:p>
            <a:pPr lvl="1"/>
            <a:r>
              <a:rPr lang="en-US" dirty="0" smtClean="0"/>
              <a:t>His baptism:  the divine introduction (Mark 1:9-11)</a:t>
            </a:r>
          </a:p>
          <a:p>
            <a:pPr lvl="2"/>
            <a:r>
              <a:rPr lang="en-US" dirty="0" smtClean="0"/>
              <a:t>He was baptized of John in Jordan (Mark 1:9).</a:t>
            </a:r>
          </a:p>
          <a:p>
            <a:pPr lvl="2"/>
            <a:r>
              <a:rPr lang="en-US" dirty="0" smtClean="0"/>
              <a:t>The Spirit of God descended like a dove upon Him (Mark 1:10).</a:t>
            </a:r>
          </a:p>
          <a:p>
            <a:pPr lvl="2"/>
            <a:r>
              <a:rPr lang="en-US" dirty="0" smtClean="0"/>
              <a:t>The voice of God spoke (Mark 1:11)</a:t>
            </a:r>
          </a:p>
          <a:p>
            <a:pPr lvl="3">
              <a:buNone/>
            </a:pPr>
            <a:r>
              <a:rPr lang="en-US" dirty="0" smtClean="0"/>
              <a:t>“And there came a voice from heaven, saying, Thou art my beloved son, in whom I am well pleased.”</a:t>
            </a:r>
          </a:p>
          <a:p>
            <a:pPr lvl="2"/>
            <a:r>
              <a:rPr lang="en-US" dirty="0" smtClean="0"/>
              <a:t>Here, we have direct confirmation from the Father that Jesus was His Son and that He approved of His mission.</a:t>
            </a:r>
          </a:p>
          <a:p>
            <a:pPr lvl="1"/>
            <a:r>
              <a:rPr lang="en-US" dirty="0" smtClean="0"/>
              <a:t>His temptation (Mark 1:12-13)</a:t>
            </a:r>
          </a:p>
          <a:p>
            <a:pPr lvl="2">
              <a:buNone/>
            </a:pPr>
            <a:r>
              <a:rPr lang="en-US" dirty="0" smtClean="0"/>
              <a:t>“And immediately the Spirit </a:t>
            </a:r>
            <a:r>
              <a:rPr lang="en-US" dirty="0" err="1" smtClean="0"/>
              <a:t>driveth</a:t>
            </a:r>
            <a:r>
              <a:rPr lang="en-US" dirty="0" smtClean="0"/>
              <a:t> him into the wilderness.  And he was there in the wilderness forty days, tempted of Satan; and was with the wild beasts; and the angels ministered unto him.”</a:t>
            </a:r>
          </a:p>
          <a:p>
            <a:pPr lvl="2"/>
            <a:r>
              <a:rPr lang="en-US" dirty="0" smtClean="0"/>
              <a:t>In His temptation, the humanity of Jesus is clearly demonstrated.</a:t>
            </a:r>
          </a:p>
          <a:p>
            <a:pPr lvl="2"/>
            <a:r>
              <a:rPr lang="en-US" dirty="0" smtClean="0"/>
              <a:t>Three things are noted:</a:t>
            </a:r>
          </a:p>
          <a:p>
            <a:pPr lvl="3"/>
            <a:r>
              <a:rPr lang="en-US" dirty="0" smtClean="0"/>
              <a:t>Temptation</a:t>
            </a:r>
          </a:p>
          <a:p>
            <a:pPr lvl="3"/>
            <a:r>
              <a:rPr lang="en-US" dirty="0" smtClean="0"/>
              <a:t>Elements to fear, the wild beasts</a:t>
            </a:r>
          </a:p>
          <a:p>
            <a:pPr lvl="3"/>
            <a:r>
              <a:rPr lang="en-US" dirty="0" smtClean="0"/>
              <a:t>Heavenly assistance</a:t>
            </a:r>
          </a:p>
          <a:p>
            <a:pPr lvl="1"/>
            <a:r>
              <a:rPr lang="en-US" dirty="0" smtClean="0"/>
              <a:t>The fact that Jesus was the “God-man” is evidenced by Mark in these opening words about the Servant of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 calcmode="lin" valueType="num">
                                      <p:cBhvr additive="base">
                                        <p:cTn id="91"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92"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Preaching of the Servant of God</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The Message (Mark 1:14-15)</a:t>
            </a:r>
          </a:p>
          <a:p>
            <a:pPr lvl="1">
              <a:buNone/>
            </a:pPr>
            <a:r>
              <a:rPr lang="en-US" dirty="0" smtClean="0"/>
              <a:t>“Now after that John was put into prison, Jesus came into Galilee, preaching the gospel of the kingdom of God, and saying, The time is fulfilled, and the kingdom of God is at hand:  repent ye, and believe the gospel.”</a:t>
            </a:r>
          </a:p>
          <a:p>
            <a:pPr lvl="1"/>
            <a:r>
              <a:rPr lang="en-US" dirty="0" smtClean="0"/>
              <a:t>The nearness of the time:  “time is fulfilled” and “at hand”</a:t>
            </a:r>
          </a:p>
          <a:p>
            <a:pPr lvl="1"/>
            <a:r>
              <a:rPr lang="en-US" dirty="0" smtClean="0"/>
              <a:t>The kingdom</a:t>
            </a:r>
          </a:p>
          <a:p>
            <a:pPr lvl="1"/>
            <a:r>
              <a:rPr lang="en-US" dirty="0" smtClean="0"/>
              <a:t>Repentance</a:t>
            </a:r>
          </a:p>
          <a:p>
            <a:pPr lvl="1"/>
            <a:r>
              <a:rPr lang="en-US" dirty="0" smtClean="0"/>
              <a:t>Belief in the good news of the coming Messiah</a:t>
            </a:r>
          </a:p>
          <a:p>
            <a:r>
              <a:rPr lang="en-US" dirty="0" smtClean="0"/>
              <a:t>The Might (Mark 1:21-22)</a:t>
            </a:r>
          </a:p>
          <a:p>
            <a:pPr lvl="1">
              <a:buNone/>
            </a:pPr>
            <a:r>
              <a:rPr lang="en-US" dirty="0" smtClean="0"/>
              <a:t>“And they went into Capernaum; and straightway on the Sabbath day he entered into the synagogue, and taught.  And they were astonished at his doctrine:  for he taught them as one that had authority, and not as the scribes.”</a:t>
            </a:r>
          </a:p>
          <a:p>
            <a:pPr lvl="1"/>
            <a:r>
              <a:rPr lang="en-US" dirty="0" smtClean="0"/>
              <a:t>Jesus had not been trained in the rabbinical schools.  Yet, his message was authoritative.</a:t>
            </a:r>
          </a:p>
          <a:p>
            <a:pPr lvl="1"/>
            <a:r>
              <a:rPr lang="en-US" dirty="0" smtClean="0"/>
              <a:t>He was God’s prophet, the one like unto Moses who was to be heard in all things (Deut. 18:15, 18-19).</a:t>
            </a:r>
          </a:p>
          <a:p>
            <a:r>
              <a:rPr lang="en-US" dirty="0" smtClean="0"/>
              <a:t>The Masses (Mark 1:38-39)</a:t>
            </a:r>
          </a:p>
          <a:p>
            <a:pPr lvl="1">
              <a:buNone/>
            </a:pPr>
            <a:r>
              <a:rPr lang="en-US" dirty="0" smtClean="0"/>
              <a:t>“And he said unto them, Let us go into the next towns, that I may preach there also:  for therefore came I forth.  And he preached in their synagogues throughout all Galilee, and cast out devils.”</a:t>
            </a:r>
          </a:p>
          <a:p>
            <a:pPr lvl="1"/>
            <a:r>
              <a:rPr lang="en-US" dirty="0" smtClean="0"/>
              <a:t>Jesus addressed multitudes of individuals during His earthly ministry.</a:t>
            </a:r>
          </a:p>
          <a:p>
            <a:pPr lvl="1"/>
            <a:r>
              <a:rPr lang="en-US" dirty="0" smtClean="0"/>
              <a:t>But, He never left Palestine, and He only </a:t>
            </a:r>
            <a:r>
              <a:rPr lang="en-US" dirty="0" err="1" smtClean="0"/>
              <a:t>spake</a:t>
            </a:r>
            <a:r>
              <a:rPr lang="en-US" dirty="0" smtClean="0"/>
              <a:t> to the Jewish nation, except for an occasional outsider.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10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Pupils of the Servant of God</a:t>
            </a:r>
            <a:br>
              <a:rPr lang="en-US" dirty="0" smtClean="0"/>
            </a:br>
            <a:r>
              <a:rPr lang="en-US" dirty="0" smtClean="0"/>
              <a:t>(Mark 1:16-20)</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In this section, four men are called to follow Jesus:  Simon, Andrew, James and John. </a:t>
            </a:r>
          </a:p>
          <a:p>
            <a:pPr lvl="1"/>
            <a:r>
              <a:rPr lang="en-US" dirty="0" smtClean="0"/>
              <a:t>All of them were fishermen.</a:t>
            </a:r>
          </a:p>
          <a:p>
            <a:pPr lvl="1"/>
            <a:r>
              <a:rPr lang="en-US" dirty="0" smtClean="0"/>
              <a:t>These four, along with eight others, became the apostles of Jesus.</a:t>
            </a:r>
          </a:p>
          <a:p>
            <a:pPr lvl="1"/>
            <a:r>
              <a:rPr lang="en-US" dirty="0" smtClean="0"/>
              <a:t>Three of them, Simon, James, and John, became part of what some refer to as “Jesus’ inner circle.”</a:t>
            </a:r>
          </a:p>
          <a:p>
            <a:r>
              <a:rPr lang="en-US" dirty="0" smtClean="0"/>
              <a:t>These men were called to do three things (Mark 1:17-18).</a:t>
            </a:r>
          </a:p>
          <a:p>
            <a:pPr lvl="1">
              <a:buNone/>
            </a:pPr>
            <a:r>
              <a:rPr lang="en-US" dirty="0" smtClean="0"/>
              <a:t>“And Jesus said unto them, come ye after me, and I will make you to become </a:t>
            </a:r>
            <a:r>
              <a:rPr lang="en-US" dirty="0" smtClean="0"/>
              <a:t>fishers </a:t>
            </a:r>
            <a:r>
              <a:rPr lang="en-US" dirty="0" smtClean="0"/>
              <a:t>of men.  And straightway they forsook their nets, and followed him.”</a:t>
            </a:r>
          </a:p>
          <a:p>
            <a:pPr lvl="1"/>
            <a:r>
              <a:rPr lang="en-US" dirty="0" smtClean="0"/>
              <a:t>Leave their nets</a:t>
            </a:r>
          </a:p>
          <a:p>
            <a:pPr lvl="1"/>
            <a:r>
              <a:rPr lang="en-US" dirty="0" smtClean="0"/>
              <a:t>Follow the Christ</a:t>
            </a:r>
          </a:p>
          <a:p>
            <a:pPr lvl="1"/>
            <a:r>
              <a:rPr lang="en-US" dirty="0" smtClean="0"/>
              <a:t>Become fisher of men</a:t>
            </a:r>
          </a:p>
          <a:p>
            <a:r>
              <a:rPr lang="en-US" dirty="0" smtClean="0"/>
              <a:t>Lesson:  These are the same three actions that we must accomplish today if we are to become disciples of Christ.</a:t>
            </a:r>
          </a:p>
          <a:p>
            <a:pPr lvl="1"/>
            <a:r>
              <a:rPr lang="en-US" dirty="0" smtClean="0"/>
              <a:t>We must leave the world and all things that keep us from the Christ.</a:t>
            </a:r>
          </a:p>
          <a:p>
            <a:pPr lvl="1"/>
            <a:r>
              <a:rPr lang="en-US" dirty="0" smtClean="0"/>
              <a:t>We must follow Jesus and His will in all things.</a:t>
            </a:r>
          </a:p>
          <a:p>
            <a:pPr lvl="1"/>
            <a:r>
              <a:rPr lang="en-US" dirty="0" smtClean="0"/>
              <a:t>We, too, are to become fishers of 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1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10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Power of the Servant of God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Four miraculous displays of power are revealed in Mark 1.</a:t>
            </a:r>
          </a:p>
          <a:p>
            <a:pPr lvl="1"/>
            <a:r>
              <a:rPr lang="en-US" dirty="0" smtClean="0"/>
              <a:t>The casting out of an unclean spirit (Mark 1:23-28).</a:t>
            </a:r>
          </a:p>
          <a:p>
            <a:pPr lvl="1"/>
            <a:r>
              <a:rPr lang="en-US" dirty="0" smtClean="0"/>
              <a:t>The healing of Peter’s mother-in-law (Mark 1:29-31).</a:t>
            </a:r>
          </a:p>
          <a:p>
            <a:pPr lvl="1"/>
            <a:r>
              <a:rPr lang="en-US" dirty="0" smtClean="0"/>
              <a:t>The healing of the diseased and demon possessed (Mark 1:32-33).</a:t>
            </a:r>
          </a:p>
          <a:p>
            <a:pPr lvl="1"/>
            <a:r>
              <a:rPr lang="en-US" dirty="0" smtClean="0"/>
              <a:t>The healing of a leper (Mark 1:40-45).</a:t>
            </a:r>
          </a:p>
          <a:p>
            <a:r>
              <a:rPr lang="en-US" dirty="0" smtClean="0"/>
              <a:t>This display of power was manifested for many reasons:</a:t>
            </a:r>
          </a:p>
          <a:p>
            <a:pPr lvl="1"/>
            <a:r>
              <a:rPr lang="en-US" dirty="0" smtClean="0"/>
              <a:t>To reveal the serving nature of the Christ.</a:t>
            </a:r>
          </a:p>
          <a:p>
            <a:pPr lvl="1"/>
            <a:r>
              <a:rPr lang="en-US" dirty="0" smtClean="0"/>
              <a:t>To manifest the power of Jesus over all dominions (Mark 1:27).</a:t>
            </a:r>
          </a:p>
          <a:p>
            <a:pPr lvl="1"/>
            <a:r>
              <a:rPr lang="en-US" dirty="0" smtClean="0"/>
              <a:t>To cause individuals to believe in Jesus as the Son of God.</a:t>
            </a:r>
          </a:p>
          <a:p>
            <a:pPr lvl="1"/>
            <a:r>
              <a:rPr lang="en-US" dirty="0" smtClean="0"/>
              <a:t>To display divine concern for the travails of mankind.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Prayer of the Servant of God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Mark 1:35</a:t>
            </a:r>
          </a:p>
          <a:p>
            <a:pPr lvl="1">
              <a:buNone/>
            </a:pPr>
            <a:r>
              <a:rPr lang="en-US" dirty="0" smtClean="0"/>
              <a:t>“And in the morning, rising up a great while before day, he went out, and departed into a solitary place, and there prayed.”</a:t>
            </a:r>
          </a:p>
          <a:p>
            <a:r>
              <a:rPr lang="en-US" dirty="0" smtClean="0"/>
              <a:t>Prayer reveals several things about the Servant of God.</a:t>
            </a:r>
          </a:p>
          <a:p>
            <a:pPr lvl="1"/>
            <a:r>
              <a:rPr lang="en-US" dirty="0" smtClean="0"/>
              <a:t>He was human.</a:t>
            </a:r>
          </a:p>
          <a:p>
            <a:pPr lvl="1"/>
            <a:r>
              <a:rPr lang="en-US" dirty="0" smtClean="0"/>
              <a:t>He was dependent upon the Father.</a:t>
            </a:r>
          </a:p>
          <a:p>
            <a:pPr lvl="1"/>
            <a:r>
              <a:rPr lang="en-US" dirty="0" smtClean="0"/>
              <a:t>He needed God despite the fact that he was powerful and could do so many things for Himself.</a:t>
            </a:r>
          </a:p>
          <a:p>
            <a:r>
              <a:rPr lang="en-US" dirty="0" smtClean="0"/>
              <a:t>Lesson:  If Jesus needed to pray, how much more do we need to avail ourselves of the resource of prayer.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In this lesson, we have introduced the Servant of God:  Preparation, Preaching, Pupils, Power, and Prayer.</a:t>
            </a:r>
          </a:p>
          <a:p>
            <a:r>
              <a:rPr lang="en-US" dirty="0" smtClean="0"/>
              <a:t>The facts we have learned should cause us to do as the early disciples did:  forsake all, follow Jesus, and fish for 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1660</Words>
  <Application>Microsoft Office PowerPoint</Application>
  <PresentationFormat>On-screen Show (4:3)</PresentationFormat>
  <Paragraphs>124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Gospel of Mark</vt:lpstr>
      <vt:lpstr>Introduction of God’s Servant</vt:lpstr>
      <vt:lpstr>Preparation “for” &amp; “of” The Servant of God</vt:lpstr>
      <vt:lpstr>Preparation “for” &amp; “of” The Servant of God</vt:lpstr>
      <vt:lpstr>Preaching of the Servant of God</vt:lpstr>
      <vt:lpstr>Pupils of the Servant of God (Mark 1:16-20)</vt:lpstr>
      <vt:lpstr>Power of the Servant of God</vt:lpstr>
      <vt:lpstr>Prayer of the Servant of God</vt:lpstr>
      <vt:lpstr>Conclusion</vt:lpstr>
      <vt:lpstr>Discussion Question 1</vt:lpstr>
      <vt:lpstr>Discussion Question 2</vt:lpstr>
      <vt:lpstr>Discussion Question 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John Hope</dc:creator>
  <cp:lastModifiedBy>John Hope</cp:lastModifiedBy>
  <cp:revision>14</cp:revision>
  <dcterms:created xsi:type="dcterms:W3CDTF">2013-06-06T23:01:02Z</dcterms:created>
  <dcterms:modified xsi:type="dcterms:W3CDTF">2013-06-09T02:50:16Z</dcterms:modified>
</cp:coreProperties>
</file>