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</p:sldMasterIdLst>
  <p:notesMasterIdLst>
    <p:notesMasterId r:id="rId8"/>
  </p:notesMasterIdLst>
  <p:handoutMasterIdLst>
    <p:handoutMasterId r:id="rId9"/>
  </p:handoutMasterIdLst>
  <p:sldIdLst>
    <p:sldId id="436" r:id="rId2"/>
    <p:sldId id="447" r:id="rId3"/>
    <p:sldId id="443" r:id="rId4"/>
    <p:sldId id="444" r:id="rId5"/>
    <p:sldId id="445" r:id="rId6"/>
    <p:sldId id="446" r:id="rId7"/>
  </p:sldIdLst>
  <p:sldSz cx="9144000" cy="6858000" type="screen4x3"/>
  <p:notesSz cx="6854825" cy="908367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0000FF"/>
    <a:srgbClr val="99CCFF"/>
    <a:srgbClr val="66CCFF"/>
    <a:srgbClr val="009999"/>
    <a:srgbClr val="7777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2815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fld id="{FA8E4173-E770-4A36-92DA-A90A2AB17FFB}" type="datetimeFigureOut">
              <a:rPr lang="en-US"/>
              <a:pPr/>
              <a:t>5/4/2014</a:t>
            </a:fld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2815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fld id="{E6999362-3836-4AA3-9C4C-96E1A8FDDA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8113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2815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681038"/>
            <a:ext cx="4543425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3" y="4314746"/>
            <a:ext cx="5483860" cy="408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2815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fld id="{1CCCDB36-D0B0-4649-BCEC-040D14B6F6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3120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dirty="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dirty="0"/>
              </a:p>
            </p:txBody>
          </p:sp>
        </p:grpSp>
      </p:grpSp>
      <p:sp>
        <p:nvSpPr>
          <p:cNvPr id="1556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66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3F81A-6963-4713-A012-9584BC188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C1E71-1B85-457B-97FC-C63ADBE981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C00948-8355-4717-9D17-E3F0A90917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3129F-E118-43B4-B79D-5BF86A414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93CF9F-F33F-4DA8-990E-CF8537934C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9C129-3910-4A5B-AF61-15DBF44A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96C85-DD06-4A5A-84C4-653ADE6676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73EAB5-EA70-42C7-A9EE-B1B03C32A8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C979AF-A0C6-4D4B-A289-C7923505CE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98F4E6-858A-4EA4-B96C-4971EE517C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6B309-276E-4F45-BFAB-9C7D25355E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46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462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463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dirty="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6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000"/>
            </a:lvl1pPr>
          </a:lstStyle>
          <a:p>
            <a:endParaRPr lang="en-US"/>
          </a:p>
        </p:txBody>
      </p:sp>
      <p:sp>
        <p:nvSpPr>
          <p:cNvPr id="1546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SzTx/>
              <a:buFontTx/>
              <a:buNone/>
              <a:defRPr sz="1000"/>
            </a:lvl1pPr>
          </a:lstStyle>
          <a:p>
            <a:endParaRPr lang="en-US"/>
          </a:p>
        </p:txBody>
      </p:sp>
      <p:sp>
        <p:nvSpPr>
          <p:cNvPr id="1546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000"/>
            </a:lvl1pPr>
          </a:lstStyle>
          <a:p>
            <a:fld id="{03B2147F-E9A7-47F6-A858-5CCD1007EAD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463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buFontTx/>
              <a:buNone/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xecutableoutline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800" b="1" dirty="0" smtClean="0"/>
              <a:t>II Corinthians:  Brief Outline</a:t>
            </a:r>
            <a:endParaRPr lang="en-US" sz="38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305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Salutation And Thanksgiving (1:1-11)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Paul Explains His Ministry Of Reconciliation (1:12-7:16)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Defends His Integrity (1:12-2:11)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Describes His Apostolic Ministry (2:12-6:2)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Makes His Appeal To Them (6:3-7:16)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Collection For The Saints In Jerusalem (8:1-9:15)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Paul Defends His Apostolic Authority (10:1-13:10)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Concluding Exhortations And Benediction (13:11-14)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5867400"/>
            <a:ext cx="67818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hlinkClick r:id="rId2"/>
              </a:rPr>
              <a:t>Executable Outlines, Copyright © Mark A. Copeland, 2011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534400" cy="517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Paul provides an explanation for his conduct (10:1-6)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100" dirty="0" smtClean="0"/>
              <a:t>With what two qualities of Christ-like character does Paul plead with the Corinthians? (1)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Meekness and gentleness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Latter part of verse 1 implies </a:t>
            </a:r>
            <a:r>
              <a:rPr lang="en-US" sz="2100" dirty="0" smtClean="0"/>
              <a:t>a challenge from </a:t>
            </a:r>
            <a:r>
              <a:rPr lang="en-US" sz="2100" dirty="0" smtClean="0"/>
              <a:t>his detractors </a:t>
            </a:r>
            <a:r>
              <a:rPr lang="en-US" sz="2100" dirty="0" smtClean="0"/>
              <a:t>-- bold in letters but meek or timid in person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Highlights difference in Christ-like and self-serving attitudes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100" dirty="0" smtClean="0"/>
              <a:t>What does Paul hope will not be necessary when he is with them in person? (2)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To be as bold to them as he plans to be to his detractors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100" dirty="0" smtClean="0"/>
              <a:t>How did Paul’s detractors believe he lived his life?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According to the standards of the flesh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Why might that be?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10:1-13:10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cs typeface="Arial" pitchFamily="34" charset="0"/>
              </a:rPr>
              <a:t>Paul Defends His Apostolic Authority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534400" cy="517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Paul provides an explanation for his conduct (10:1-6)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100" dirty="0" smtClean="0"/>
              <a:t>Though Paul walks in the flesh, what does he not do? (3)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War according to the flesh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100" dirty="0" smtClean="0"/>
              <a:t>What distinction does Paul make regarding his weapons? (4a)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Not carnal but mighty in God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100" dirty="0" smtClean="0"/>
              <a:t>In what ways are the weapons of our warfare “mighty in God”? (4b-5)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The destruction of fortresses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Casting down arguments and every high thing that exalts itself against the knowledge of God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Bringing every thought into captivity to the obedience of Christ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100" dirty="0" smtClean="0"/>
              <a:t>What was Paul ready to do with these weapons? (6)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Punish all disobedience when their obedience was complete (fulfilled, NKJV)…what does that mean?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endParaRPr lang="en-US" sz="2100" dirty="0" smtClean="0"/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endParaRPr lang="en-US" sz="21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10:1-13:10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cs typeface="Arial" pitchFamily="34" charset="0"/>
              </a:rPr>
              <a:t>Paul Defends His Apostolic Authority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534400" cy="517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Paul’s response to his detractors (10:7-18)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100" dirty="0" smtClean="0"/>
              <a:t>Upon what basis were some evidently evaluating Paul? (7a)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His outward appearance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100" dirty="0" smtClean="0"/>
              <a:t>How does Paul challenge his detractors? (7b-9)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We belong to Christ as much as them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He was not ashamed to boast of the authority the Lord gave him for building them up, not tearing them down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100" dirty="0" smtClean="0"/>
              <a:t>What does this imply about his detractors were conducting themselves?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Therefore, he did not intend to terrify them with his letters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100" dirty="0" smtClean="0"/>
              <a:t>What did his detractors say about Paul and his letters? (10)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He hid behind his letters; he could not be that bold in person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What is Paul’s response? (11)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100" dirty="0" smtClean="0"/>
              <a:t>Wait and see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10:1-13:10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cs typeface="Arial" pitchFamily="34" charset="0"/>
              </a:rPr>
              <a:t>Paul Defends His Apostolic Authority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534400" cy="517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Paul’s response to his detractors (10:7-18)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100" dirty="0" smtClean="0"/>
              <a:t>To whom did Paul’s detractors compare themselves? (12)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Themselves; did Paul think this was wise to do?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100" dirty="0" smtClean="0"/>
              <a:t>No; those that do are without understanding (NASB)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100" dirty="0" smtClean="0"/>
              <a:t>In what area/sphere was Paul willing to boast? (13-16)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Limit to the sphere where God had assigned him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100" dirty="0" smtClean="0"/>
              <a:t>The work he had done for God; not himself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Who was included in this sphere and how?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100" dirty="0" smtClean="0"/>
              <a:t>The Corinthians; Paul brought them the gospel of Christ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In what would Paul not boast?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100" dirty="0" smtClean="0"/>
              <a:t>Other’s labors; not taking credit for their efforts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What did Paul hope would result in his work with them?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100" dirty="0" smtClean="0"/>
              <a:t>That they would take up his work in that area (II Tim 2:2)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100" dirty="0" smtClean="0"/>
              <a:t>So he could take the gospel to other areas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10:1-13:10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cs typeface="Arial" pitchFamily="34" charset="0"/>
              </a:rPr>
              <a:t>Paul Defends His Apostolic Authority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534400" cy="517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Paul’s response to his detractors (10:7-18)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100" dirty="0" smtClean="0"/>
              <a:t>In whom should we glory? (17)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smtClean="0"/>
              <a:t>The Lord -- Jer</a:t>
            </a:r>
            <a:r>
              <a:rPr lang="en-US" sz="2100" dirty="0" smtClean="0"/>
              <a:t> 9:23-24 (NKJV) “Thus says the Lord: "Let not the wise man glory in his wisdom, Let not the mighty man glory in his might, Nor let the rich man glory in his riches; 24 But let him who glories glory in this, That he understands and knows Me, That I am the Lord, exercising </a:t>
            </a:r>
            <a:r>
              <a:rPr lang="en-US" sz="2100" dirty="0" err="1" smtClean="0"/>
              <a:t>lovingkindness</a:t>
            </a:r>
            <a:r>
              <a:rPr lang="en-US" sz="2100" dirty="0" smtClean="0"/>
              <a:t>, judgment, and righteousness in the earth. For in these I delight," says the Lord.”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Not ourselves; rather, what the Lord accomplishes through us -- we are His tools to accomplish His work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100" dirty="0" smtClean="0"/>
              <a:t>In the end, who is it that is approved?</a:t>
            </a:r>
          </a:p>
          <a:p>
            <a:pPr marL="1257300" lvl="2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100" dirty="0" smtClean="0"/>
              <a:t>The one the Lord commends; not who commends himself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100" dirty="0" smtClean="0"/>
              <a:t>The work he does for God; not for himself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10:1-13:10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cs typeface="Arial" pitchFamily="34" charset="0"/>
              </a:rPr>
              <a:t>Paul Defends His Apostolic Authority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17175</TotalTime>
  <Words>665</Words>
  <Application>Microsoft Office PowerPoint</Application>
  <PresentationFormat>On-screen Show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Layers</vt:lpstr>
      <vt:lpstr>II Corinthians:  Brief Outline</vt:lpstr>
      <vt:lpstr>II Corinthians 10:1-13:10 Paul Defends His Apostolic Authority</vt:lpstr>
      <vt:lpstr>II Corinthians 10:1-13:10 Paul Defends His Apostolic Authority</vt:lpstr>
      <vt:lpstr>II Corinthians 10:1-13:10 Paul Defends His Apostolic Authority</vt:lpstr>
      <vt:lpstr>II Corinthians 10:1-13:10 Paul Defends His Apostolic Authority</vt:lpstr>
      <vt:lpstr>II Corinthians 10:1-13:10 Paul Defends His Apostolic Authority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Jeremiah “Jehovah Exalts”</dc:title>
  <dc:creator>West</dc:creator>
  <cp:lastModifiedBy>Tony</cp:lastModifiedBy>
  <cp:revision>832</cp:revision>
  <cp:lastPrinted>2014-02-15T12:13:00Z</cp:lastPrinted>
  <dcterms:created xsi:type="dcterms:W3CDTF">2011-12-13T04:14:45Z</dcterms:created>
  <dcterms:modified xsi:type="dcterms:W3CDTF">2014-05-04T11:59:15Z</dcterms:modified>
</cp:coreProperties>
</file>