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436" r:id="rId2"/>
    <p:sldId id="432" r:id="rId3"/>
    <p:sldId id="433" r:id="rId4"/>
    <p:sldId id="434" r:id="rId5"/>
    <p:sldId id="437" r:id="rId6"/>
    <p:sldId id="438" r:id="rId7"/>
    <p:sldId id="439" r:id="rId8"/>
    <p:sldId id="440" r:id="rId9"/>
    <p:sldId id="441" r:id="rId10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66CCFF"/>
    <a:srgbClr val="009999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3/23/2014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Describes His Apostolic Ministry (2:12-6:10)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(6:11-7:16)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compares the two ministries (7-11)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two terms are used to describe the first ministry?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“ministry of death” and the “ministry of condemnation”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two terms are used to describe the second ministry?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“ministry of the Spirit” and the “ministry of righteousness”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Paul contrasting via these descriptions?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hope that each provides -- death &amp; condemnation </a:t>
            </a:r>
            <a:r>
              <a:rPr lang="en-US" sz="1600" dirty="0" err="1" smtClean="0"/>
              <a:t>vs</a:t>
            </a:r>
            <a:r>
              <a:rPr lang="en-US" sz="1600" dirty="0" smtClean="0"/>
              <a:t> life &amp; righteousness (</a:t>
            </a:r>
            <a:r>
              <a:rPr lang="en-US" sz="1600" dirty="0" err="1" smtClean="0"/>
              <a:t>vs</a:t>
            </a:r>
            <a:r>
              <a:rPr lang="en-US" sz="1600" dirty="0" smtClean="0"/>
              <a:t> 12)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distinction does Paul make regarding the glory of each ministry?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first was glorious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second is more glorious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happened to the glory of the first ministry due to the glory of the second?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 longer has glory due to it being surpassed by the glory of the second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is the significance of this statement with regards to </a:t>
            </a:r>
            <a:r>
              <a:rPr lang="en-US" sz="1600" dirty="0" err="1" smtClean="0"/>
              <a:t>Judaizing</a:t>
            </a:r>
            <a:r>
              <a:rPr lang="en-US" sz="1600" dirty="0" smtClean="0"/>
              <a:t> teachers?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is the significance of this statement with regards to Paul’s ministry?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compares his ministry to Moses’ ministry (12-16)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did having a hope based on the Spirit/Life and righteousness lead Paul to do?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Speak with great </a:t>
            </a:r>
            <a:r>
              <a:rPr lang="en-US" sz="1600" dirty="0" smtClean="0"/>
              <a:t>boldness -- What about our attitude?</a:t>
            </a:r>
            <a:endParaRPr lang="en-US" sz="1600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does Paul compare this great boldness to Moses’ ministry (13)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Moses had to put a veil on his face;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Because the glory was too bright for the sons of Israel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did this situation signify regarding the hearts of the sons of Israel? (14a)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hardness of their hearts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Their unwillingness to truly listen and submit to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did Paul apply this attitude to the Jews of his time? (14b-15)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Nothing had changed; this attitude kept the Jews from accepting Christ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happened when one turned to the Lord? (16)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veil was taken away; how does this apply to today?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then draws conclusions based on the ministry of the Spirit (17-18)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does Paul state regarding the Lord and the Spirit?  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Lord is the Spirit -- How is this so?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Christ </a:t>
            </a:r>
            <a:r>
              <a:rPr lang="en-US" sz="1600" dirty="0" smtClean="0"/>
              <a:t>is the source of the life provided by the Spirit (</a:t>
            </a:r>
            <a:r>
              <a:rPr lang="en-US" sz="1600" dirty="0" err="1" smtClean="0"/>
              <a:t>vs</a:t>
            </a:r>
            <a:r>
              <a:rPr lang="en-US" sz="1600" dirty="0" smtClean="0"/>
              <a:t> 6) (John 14:6, Heb 5:9)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found where the Spirit of the Lord is?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Liberty/Freedom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was happening to those who had accepted the Lord?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They were being transformed into the same glory; into His likeness (NIV)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is this done?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veil is removed and the heart is fully opened to the teachings of Christ and the changes it will bring about in one’s life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Example: Saul of Tarsus – Acts 9:4-6 (NKJV) “Then he fell to the ground, and heard a voice saying to him, "Saul, Saul, why are you persecuting Me?" </a:t>
            </a:r>
            <a:r>
              <a:rPr lang="en-US" sz="1600" b="1" baseline="30000" dirty="0" smtClean="0"/>
              <a:t>5</a:t>
            </a:r>
            <a:r>
              <a:rPr lang="en-US" sz="1600" dirty="0" smtClean="0"/>
              <a:t> And he said, "Who are You, Lord?" Then the Lord said, "I am Jesus, whom you are persecuting. </a:t>
            </a:r>
            <a:r>
              <a:rPr lang="en-US" sz="1600" b="1" i="1" u="sng" dirty="0" smtClean="0"/>
              <a:t>It is hard for you to kick against the goads." </a:t>
            </a:r>
            <a:r>
              <a:rPr lang="en-US" sz="1600" b="1" baseline="30000" dirty="0" smtClean="0"/>
              <a:t>6</a:t>
            </a:r>
            <a:r>
              <a:rPr lang="en-US" sz="1600" dirty="0" smtClean="0"/>
              <a:t> So he, trembling and astonished, said, "Lord, what do You want me to do?" Then the Lord </a:t>
            </a:r>
            <a:r>
              <a:rPr lang="en-US" sz="1600" i="1" dirty="0" smtClean="0"/>
              <a:t>said</a:t>
            </a:r>
            <a:r>
              <a:rPr lang="en-US" sz="1600" dirty="0" smtClean="0"/>
              <a:t> to him, "Arise and go into the city, and you will be told what you must do.“”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endParaRPr lang="en-US" sz="16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</a:t>
            </a:r>
            <a:r>
              <a:rPr lang="en-US" dirty="0" smtClean="0"/>
              <a:t>continues giving all glory to God  concerning his ministry </a:t>
            </a:r>
            <a:r>
              <a:rPr lang="en-US" dirty="0" smtClean="0">
                <a:latin typeface="+mn-lt"/>
              </a:rPr>
              <a:t>(4:1-6)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Paul received this ministry because of what? (1)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God’s mercy; not because he earned it or deserved it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Because he received this ministry in this manner, Paul says they “will not lose heart” (NASB) -- why not?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Paul will spend most of this chapter explaining why not (4:16)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actions did he take to ensure he properly executed this ministry? (2)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Renounced secret and shameful ways (NIV)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Did not use deception/walk in craftiness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Did not distort the Word of God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Set forth the truth plainly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Paul said that in setting forth the truth plainly they commended themselves to every man’s conscience in the sight of God -- what does he mean by that? (2)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Paul sowed the pure and simple Word of God; no lies or false promises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It was left up to the receiver’s conscience/heart to accept it or not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He did this openly in the sight of God -- God is his judge, not man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Is there a lesson there for us?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3058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</a:t>
            </a:r>
            <a:r>
              <a:rPr lang="en-US" dirty="0" smtClean="0"/>
              <a:t>continues giving all glory to God  concerning his ministry </a:t>
            </a:r>
            <a:r>
              <a:rPr lang="en-US" dirty="0" smtClean="0">
                <a:latin typeface="+mn-lt"/>
              </a:rPr>
              <a:t>(4:1-6)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To whom did the gospel remained veiled? Why? (3-4)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Those who were perishing; the unbelieving (4)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Their minds were blinded by the god of this world so they might not see the light of the gospel -- the glory of Christ who is the image of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Who did </a:t>
            </a:r>
            <a:r>
              <a:rPr lang="en-US" sz="1600" dirty="0" smtClean="0"/>
              <a:t>Paul and his companions preach</a:t>
            </a:r>
            <a:r>
              <a:rPr lang="en-US" sz="1600" dirty="0" smtClean="0"/>
              <a:t>? (5)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Jesus Christ as </a:t>
            </a:r>
            <a:r>
              <a:rPr lang="en-US" sz="1600" dirty="0" smtClean="0"/>
              <a:t>Lord; not themselves</a:t>
            </a:r>
            <a:endParaRPr lang="en-US" sz="1600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did he consider himself?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Their bond-servant for Jesus’ sake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Jesus’ tool to help them see the glory of God and obtain His mercy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Paul’s point when he talks about the God who said “Light shall shine out of darkness”? (6) (Gen 1:3)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all powerful nature of God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point does he then make based on this understanding?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This all powerful God is the One shines His light in all our hearts to remove darkness and cause us to know His glory found in </a:t>
            </a:r>
            <a:r>
              <a:rPr lang="en-US" sz="1600" dirty="0" smtClean="0"/>
              <a:t>Christ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Their message had proven to be from God -- Scriptures, miracles, Paul’s conduct</a:t>
            </a:r>
            <a:endParaRPr lang="en-US" sz="16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</a:t>
            </a:r>
            <a:r>
              <a:rPr lang="en-US" dirty="0" smtClean="0"/>
              <a:t>then talks about the suffering nature of his ministry </a:t>
            </a:r>
            <a:r>
              <a:rPr lang="en-US" dirty="0" smtClean="0">
                <a:latin typeface="+mn-lt"/>
              </a:rPr>
              <a:t>(4:7-15)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Where had God placed this treasure? Why? (7)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In earthen vessels/jars of clay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To show this all-surpassing power comes from God and not them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How then does Paul describe his suffering and how he overcame it? (8-9)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Afflicted in every way; but not crushed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Perplexed; but not in despair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Persecuted; but not forsaken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Struck down; but not destroyed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did Paul carry in his body? (10-11)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death of Jesus -- what does he mean by this?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Suffering as Jesus suffered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By doing so, what was also manifested/revealed in his body?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life of Jesus -- what does he mean by this?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smtClean="0"/>
              <a:t>They </a:t>
            </a:r>
            <a:r>
              <a:rPr lang="en-US" sz="1600" smtClean="0"/>
              <a:t>conducted </a:t>
            </a:r>
            <a:r>
              <a:rPr lang="en-US" sz="1600" dirty="0" smtClean="0"/>
              <a:t>themselves the way Christ would in the face of this suffering (3:18, 4:8-9)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Who benefited by Paul’s suffering? (12)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Corinthians -- They knew the life found in Christ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4582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Paul </a:t>
            </a:r>
            <a:r>
              <a:rPr lang="en-US" dirty="0" smtClean="0"/>
              <a:t>then talks about the suffering nature of his ministry </a:t>
            </a:r>
            <a:r>
              <a:rPr lang="en-US" dirty="0" smtClean="0">
                <a:latin typeface="+mn-lt"/>
              </a:rPr>
              <a:t>(4:7-15)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Paul quotes Psalms 116:10 to explain the spirit of faith driving him (13-15)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What spirit of faith is shown in Psalms 116:10-19 and how does this compare to Paul’s attitude and actions?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Complete submission to God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Recognition of God’s blessings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Willingness to suffer for God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Strong need to share God’s message with others and help them see His goodness and glory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2296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>
                <a:latin typeface="+mn-lt"/>
              </a:rPr>
              <a:t>“Therefore we do not lose heart” (16-18)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So, why does Paul not lose heart? (1, 16)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He’s doing this to bring glory to God; not himself (1, 5-7, 15)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The gain far outweighs the pain (8-14)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His ministry is worth suffering for because he is inwardly renewed day by day (16b)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Weathering these light and momentary troubles help them achieve eternal glory that far outweighs </a:t>
            </a:r>
            <a:r>
              <a:rPr lang="en-US" sz="1600" smtClean="0"/>
              <a:t>them all (17)</a:t>
            </a:r>
            <a:endParaRPr lang="en-US" sz="1600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does this understanding cause Paul to do? (18)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1600" dirty="0" smtClean="0"/>
              <a:t>Fix his eyes not on what is seen but what is unseen; why?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seen is temporary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dirty="0" smtClean="0"/>
              <a:t>What is not seen is eternal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dirty="0" smtClean="0"/>
              <a:t>What is the lesson for us?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b="1" i="1" u="sng" dirty="0" smtClean="0"/>
              <a:t>Don’t lose heart</a:t>
            </a:r>
            <a:r>
              <a:rPr lang="en-US" sz="1600" dirty="0" smtClean="0"/>
              <a:t>; the momentary suffering of this life is worth the eternal prize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1600" b="1" i="1" u="sng" dirty="0" smtClean="0"/>
              <a:t>Stay focused </a:t>
            </a:r>
            <a:r>
              <a:rPr lang="en-US" sz="1600" dirty="0" smtClean="0"/>
              <a:t>on that eternal prize; not the distractions of this life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 </a:t>
            </a:r>
            <a:r>
              <a:rPr lang="en-US" sz="3600" b="1" dirty="0" smtClean="0">
                <a:cs typeface="Arial" pitchFamily="34" charset="0"/>
              </a:rPr>
              <a:t>Describes His Apostolic Ministry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15920</TotalTime>
  <Words>1396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Layers</vt:lpstr>
      <vt:lpstr>II Corinthians:  Brief Outline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  <vt:lpstr>II Corinthians 2:12-6:10 Paul Describes His Apostolic Ministry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705</cp:revision>
  <cp:lastPrinted>2014-02-15T12:13:00Z</cp:lastPrinted>
  <dcterms:created xsi:type="dcterms:W3CDTF">2011-12-13T04:14:45Z</dcterms:created>
  <dcterms:modified xsi:type="dcterms:W3CDTF">2014-03-23T11:46:07Z</dcterms:modified>
</cp:coreProperties>
</file>