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F8F3-796D-4312-8E21-5FA4B63973F0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3614-843D-4F87-B212-8F678B7A4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Man’s Responsibility to the Servant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Man’s Responsibility to the Servant of God - Mark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of the missions of the Servant of God was to make man better.</a:t>
            </a:r>
          </a:p>
          <a:p>
            <a:pPr lvl="1"/>
            <a:r>
              <a:rPr lang="en-US" dirty="0" smtClean="0"/>
              <a:t>One word used to describe what one is to be in this world is “salt.”</a:t>
            </a:r>
          </a:p>
          <a:p>
            <a:pPr lvl="1"/>
            <a:r>
              <a:rPr lang="en-US" dirty="0" smtClean="0"/>
              <a:t>Mark 9 uses this word in the last verse of the chapter (v. 50).</a:t>
            </a:r>
          </a:p>
          <a:p>
            <a:pPr lvl="2">
              <a:buNone/>
            </a:pPr>
            <a:r>
              <a:rPr lang="en-US" dirty="0" smtClean="0"/>
              <a:t>“Salt is good:  but if the salt have lost his </a:t>
            </a:r>
            <a:r>
              <a:rPr lang="en-US" dirty="0" err="1" smtClean="0"/>
              <a:t>saltness</a:t>
            </a:r>
            <a:r>
              <a:rPr lang="en-US" dirty="0" smtClean="0"/>
              <a:t>, wherewith will ye season it?  Have salt in yourselves, and have peace one with another.”</a:t>
            </a:r>
          </a:p>
          <a:p>
            <a:r>
              <a:rPr lang="en-US" dirty="0" smtClean="0"/>
              <a:t>Throughout chapter 9, we learn some of the things we must do in order to become the salt of the earth.  We have entitled this chapter:  “Man’s Responsibility to the Servant of God.”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Must Hear the Christ (Mark 9:1-10)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This chapter begins with Jesus taking Peter, James, and John up into an high mountain apart by themselves (Mark 9:1).</a:t>
            </a:r>
          </a:p>
          <a:p>
            <a:r>
              <a:rPr lang="en-US" dirty="0" smtClean="0"/>
              <a:t>Three major things happened upon this high mountain place:</a:t>
            </a:r>
          </a:p>
          <a:p>
            <a:pPr lvl="1"/>
            <a:r>
              <a:rPr lang="en-US" dirty="0" smtClean="0"/>
              <a:t>Jesus was transfigured before the apostles (Mark 9:2-3).</a:t>
            </a:r>
          </a:p>
          <a:p>
            <a:pPr lvl="1"/>
            <a:r>
              <a:rPr lang="en-US" dirty="0" smtClean="0"/>
              <a:t>Elijah and Moses appeared and talked with Jesus (Mark 9:4).</a:t>
            </a:r>
          </a:p>
          <a:p>
            <a:pPr lvl="1"/>
            <a:r>
              <a:rPr lang="en-US" dirty="0" smtClean="0"/>
              <a:t>The voice of God spoke from heaven (Mark 9:7-8).</a:t>
            </a:r>
          </a:p>
          <a:p>
            <a:r>
              <a:rPr lang="en-US" dirty="0" smtClean="0"/>
              <a:t>The significance of this event.</a:t>
            </a:r>
          </a:p>
          <a:p>
            <a:pPr lvl="1"/>
            <a:r>
              <a:rPr lang="en-US" dirty="0" smtClean="0"/>
              <a:t>Moses represented the Pentateuch, the first five books of the Bible.  Elijah represented the prophets.  These men and their teachings were esteemed highly (Mark 9:8).</a:t>
            </a:r>
          </a:p>
          <a:p>
            <a:pPr lvl="1"/>
            <a:r>
              <a:rPr lang="en-US" dirty="0" smtClean="0"/>
              <a:t>It was made clear on the mountain, however, that Jesus is the one to whom we are to listen as our authority (Mark 9:7-8).</a:t>
            </a:r>
          </a:p>
          <a:p>
            <a:pPr lvl="2">
              <a:buNone/>
            </a:pPr>
            <a:r>
              <a:rPr lang="en-US" dirty="0" smtClean="0"/>
              <a:t>“And there was a cloud that overshadowed them:  and a voice came out of the cloud, saying, This is my beloved Son:  hear him.  And suddenly, when they had looked round about, they saw no man any more, save Jesus only with themselves.”</a:t>
            </a:r>
          </a:p>
          <a:p>
            <a:r>
              <a:rPr lang="en-US" dirty="0" smtClean="0"/>
              <a:t>In these last days, God has spoken unto us by His Son (Heb. 1:2).  It is our responsibility to listen diligently with a desire to obey all that He commands.</a:t>
            </a:r>
          </a:p>
          <a:p>
            <a:pPr lvl="1"/>
            <a:r>
              <a:rPr lang="en-US" dirty="0" smtClean="0"/>
              <a:t>Hebrews 2:1</a:t>
            </a:r>
          </a:p>
          <a:p>
            <a:pPr lvl="2">
              <a:buNone/>
            </a:pPr>
            <a:r>
              <a:rPr lang="en-US" dirty="0" smtClean="0"/>
              <a:t>“Therefore we ought to give the more earnest heed to the things which we have heard, lest at any time we should let them slip.”</a:t>
            </a:r>
          </a:p>
          <a:p>
            <a:pPr lvl="1"/>
            <a:r>
              <a:rPr lang="en-US" dirty="0" smtClean="0"/>
              <a:t>James 1:18-19</a:t>
            </a:r>
          </a:p>
          <a:p>
            <a:pPr lvl="2">
              <a:buNone/>
            </a:pPr>
            <a:r>
              <a:rPr lang="en-US" dirty="0" smtClean="0"/>
              <a:t>“Of his own will begat he us with the word of truth, that we should be a kind of first fruits of his creatures.  Wherefore, my beloved brethren, let every man be swift to hear, slow to speak, slow to wrath.”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Must Possess Strong Faith (Mark 9:14-30)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Jesus encountered His disciples speaking with the multitudes and with the scribes (Mark 9:14).</a:t>
            </a:r>
          </a:p>
          <a:p>
            <a:pPr lvl="1"/>
            <a:r>
              <a:rPr lang="en-US" dirty="0" smtClean="0"/>
              <a:t>When the multitudes came to Jesus, He asked the scribes:  What questioned ye with them (Mark 9:15-16)</a:t>
            </a:r>
          </a:p>
          <a:p>
            <a:pPr lvl="1"/>
            <a:r>
              <a:rPr lang="en-US" dirty="0" smtClean="0"/>
              <a:t>One in the multitude spoke out, saying that he had brought his son who was possessed by a dumb spirit to His disciples.  …and I </a:t>
            </a:r>
            <a:r>
              <a:rPr lang="en-US" dirty="0" err="1" smtClean="0"/>
              <a:t>spake</a:t>
            </a:r>
            <a:r>
              <a:rPr lang="en-US" dirty="0" smtClean="0"/>
              <a:t> to thy disciples that they should cast him out; and they could not (Mark 9:17-18).</a:t>
            </a:r>
          </a:p>
          <a:p>
            <a:r>
              <a:rPr lang="en-US" dirty="0" smtClean="0"/>
              <a:t>Jesus reaction was two-fold.</a:t>
            </a:r>
          </a:p>
          <a:p>
            <a:pPr lvl="1"/>
            <a:r>
              <a:rPr lang="en-US" dirty="0" smtClean="0"/>
              <a:t>A mild rebuke to His disciples (Mark 9:19a)</a:t>
            </a:r>
          </a:p>
          <a:p>
            <a:pPr lvl="2">
              <a:buNone/>
            </a:pPr>
            <a:r>
              <a:rPr lang="en-US" dirty="0" smtClean="0"/>
              <a:t>“He answered him, and </a:t>
            </a:r>
            <a:r>
              <a:rPr lang="en-US" dirty="0" err="1" smtClean="0"/>
              <a:t>saith</a:t>
            </a:r>
            <a:r>
              <a:rPr lang="en-US" dirty="0" smtClean="0"/>
              <a:t>, O faithless generation, how long shall I be with you?  How long shall I suffer you?  Bring him unto me.”</a:t>
            </a:r>
          </a:p>
          <a:p>
            <a:pPr lvl="1"/>
            <a:r>
              <a:rPr lang="en-US" dirty="0" smtClean="0"/>
              <a:t>Jesus healed the man’s son (Mark 9:20-27).</a:t>
            </a:r>
          </a:p>
          <a:p>
            <a:r>
              <a:rPr lang="en-US" dirty="0" smtClean="0"/>
              <a:t>The disciples wondered why they were not able to cast the demon out (Mark 9:28).  Jesus answered (Mark 9:29).</a:t>
            </a:r>
          </a:p>
          <a:p>
            <a:pPr lvl="1">
              <a:buNone/>
            </a:pPr>
            <a:r>
              <a:rPr lang="en-US" dirty="0" smtClean="0"/>
              <a:t>“And he said unto them, This kind can come forth by nothing, but by prayer and fasting.”</a:t>
            </a:r>
          </a:p>
          <a:p>
            <a:pPr lvl="1"/>
            <a:r>
              <a:rPr lang="en-US" dirty="0" smtClean="0"/>
              <a:t>Jesus had first accused them of being a faithless generation (Mark 9:19).</a:t>
            </a:r>
          </a:p>
          <a:p>
            <a:pPr lvl="1"/>
            <a:r>
              <a:rPr lang="en-US" dirty="0" smtClean="0"/>
              <a:t>Now He reveals that one of the means of strengthening one’s faith is through the practice of spiritual disciplines such as prayer and fasting.</a:t>
            </a:r>
          </a:p>
          <a:p>
            <a:pPr lvl="2"/>
            <a:r>
              <a:rPr lang="en-US" dirty="0" smtClean="0"/>
              <a:t>Those who do little for the cause of Christ have a weak faith.  They may have a lot of knowledge of God’s Word, but their faith is little.</a:t>
            </a:r>
          </a:p>
          <a:p>
            <a:pPr lvl="2"/>
            <a:r>
              <a:rPr lang="en-US" dirty="0" smtClean="0"/>
              <a:t>Strong faith is developed by exercise.  Prayer, fasting, worship, and the performance of good works make the inner man strong in faith (James 2:20).</a:t>
            </a:r>
          </a:p>
          <a:p>
            <a:pPr lvl="3">
              <a:buNone/>
            </a:pPr>
            <a:r>
              <a:rPr lang="en-US" dirty="0" smtClean="0"/>
              <a:t>“But wilt thou know, O vain man, that faith without works is dead.”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Must Seek the Position of a Servant (Mark 9:33-37)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disciples had been in several places in Galilee and finally arrived in Capernaum (Mark 9:33).</a:t>
            </a:r>
          </a:p>
          <a:p>
            <a:r>
              <a:rPr lang="en-US" dirty="0" smtClean="0"/>
              <a:t>Jesus then questioned them about a dispute they had had on the road (Mark 9:33).</a:t>
            </a:r>
          </a:p>
          <a:p>
            <a:pPr lvl="1"/>
            <a:r>
              <a:rPr lang="en-US" dirty="0" smtClean="0"/>
              <a:t>The subject (Mark 9:34)</a:t>
            </a:r>
          </a:p>
          <a:p>
            <a:pPr lvl="2">
              <a:buNone/>
            </a:pPr>
            <a:r>
              <a:rPr lang="en-US" dirty="0" smtClean="0"/>
              <a:t>“But they held their peace:  for by the way they had disputed among themselves, who should be the greatest.”</a:t>
            </a:r>
          </a:p>
          <a:p>
            <a:pPr lvl="1"/>
            <a:r>
              <a:rPr lang="en-US" dirty="0" smtClean="0"/>
              <a:t>The solution (Mark 9:35)</a:t>
            </a:r>
          </a:p>
          <a:p>
            <a:pPr lvl="2">
              <a:buNone/>
            </a:pPr>
            <a:r>
              <a:rPr lang="en-US" dirty="0" smtClean="0"/>
              <a:t>“And he sat down, and called the twelve, and </a:t>
            </a:r>
            <a:r>
              <a:rPr lang="en-US" dirty="0" err="1" smtClean="0"/>
              <a:t>saith</a:t>
            </a:r>
            <a:r>
              <a:rPr lang="en-US" dirty="0" smtClean="0"/>
              <a:t> unto them, If any man desire to be </a:t>
            </a:r>
            <a:r>
              <a:rPr lang="en-US" dirty="0" err="1" smtClean="0"/>
              <a:t>frist</a:t>
            </a:r>
            <a:r>
              <a:rPr lang="en-US" dirty="0" smtClean="0"/>
              <a:t>, the same shall be last of all, and servant of all.”</a:t>
            </a:r>
          </a:p>
          <a:p>
            <a:r>
              <a:rPr lang="en-US" dirty="0" smtClean="0"/>
              <a:t>This controversy still rages within the ranks of man today.  Sometimes it is found in the church of our Lord.</a:t>
            </a:r>
          </a:p>
          <a:p>
            <a:pPr lvl="1"/>
            <a:r>
              <a:rPr lang="en-US" u="sng" dirty="0" smtClean="0"/>
              <a:t>The Greatest</a:t>
            </a:r>
            <a:r>
              <a:rPr lang="en-US" dirty="0" smtClean="0"/>
              <a:t>			</a:t>
            </a:r>
            <a:r>
              <a:rPr lang="en-US" u="sng" dirty="0" smtClean="0"/>
              <a:t>A Servant</a:t>
            </a:r>
          </a:p>
          <a:p>
            <a:pPr lvl="1"/>
            <a:r>
              <a:rPr lang="en-US" dirty="0" smtClean="0"/>
              <a:t>Power			Assistance</a:t>
            </a:r>
          </a:p>
          <a:p>
            <a:pPr lvl="1"/>
            <a:r>
              <a:rPr lang="en-US" dirty="0" smtClean="0"/>
              <a:t>Honor			Humility</a:t>
            </a:r>
          </a:p>
          <a:p>
            <a:pPr lvl="1"/>
            <a:r>
              <a:rPr lang="en-US" dirty="0" smtClean="0"/>
              <a:t>Popular			Unknown</a:t>
            </a:r>
          </a:p>
          <a:p>
            <a:pPr lvl="1"/>
            <a:r>
              <a:rPr lang="en-US" dirty="0" smtClean="0"/>
              <a:t>Lifted up			Bows down</a:t>
            </a:r>
          </a:p>
          <a:p>
            <a:pPr lvl="1"/>
            <a:r>
              <a:rPr lang="en-US" dirty="0" smtClean="0"/>
              <a:t>Human			Divine</a:t>
            </a:r>
          </a:p>
          <a:p>
            <a:pPr lvl="1"/>
            <a:r>
              <a:rPr lang="en-US" dirty="0" smtClean="0"/>
              <a:t>Praise of men			Praise of heaven</a:t>
            </a:r>
          </a:p>
          <a:p>
            <a:pPr lvl="1"/>
            <a:r>
              <a:rPr lang="en-US" dirty="0" smtClean="0"/>
              <a:t>Earthly reward			Heavenly reward</a:t>
            </a:r>
          </a:p>
          <a:p>
            <a:r>
              <a:rPr lang="en-US" dirty="0" smtClean="0"/>
              <a:t>NOTE:  Every position in the church is supposed to involve </a:t>
            </a:r>
            <a:r>
              <a:rPr lang="en-US" dirty="0" err="1" smtClean="0"/>
              <a:t>servanthood</a:t>
            </a:r>
            <a:r>
              <a:rPr lang="en-US" dirty="0" smtClean="0"/>
              <a:t>.  Men often make their positions into something other than what they are.  This is done to the detriment of both self and the 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Good and Not Harm (Mark 9:41-42)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Doing good (Mark 9:41)</a:t>
            </a:r>
          </a:p>
          <a:p>
            <a:pPr lvl="1">
              <a:buNone/>
            </a:pPr>
            <a:r>
              <a:rPr lang="en-US" dirty="0" smtClean="0"/>
              <a:t>“For whosoever shall give you a cup of water to drink in my name, because ye belong to Christ, verily I say unto you, he shall not lose his reward.”</a:t>
            </a:r>
          </a:p>
          <a:p>
            <a:pPr lvl="1"/>
            <a:r>
              <a:rPr lang="en-US" dirty="0" smtClean="0"/>
              <a:t>Doing good involves giving.</a:t>
            </a:r>
          </a:p>
          <a:p>
            <a:pPr lvl="1"/>
            <a:r>
              <a:rPr lang="en-US" dirty="0" smtClean="0"/>
              <a:t>Doing good does not have to involve large acts.</a:t>
            </a:r>
          </a:p>
          <a:p>
            <a:pPr lvl="1"/>
            <a:r>
              <a:rPr lang="en-US" dirty="0" smtClean="0"/>
              <a:t>Doing good honors the Christ, not self.</a:t>
            </a:r>
          </a:p>
          <a:p>
            <a:r>
              <a:rPr lang="en-US" dirty="0" smtClean="0"/>
              <a:t>Do no harm (Mark 9:42)</a:t>
            </a:r>
          </a:p>
          <a:p>
            <a:pPr lvl="1">
              <a:buNone/>
            </a:pPr>
            <a:r>
              <a:rPr lang="en-US" dirty="0" smtClean="0"/>
              <a:t>“And whosoever shall offend one of these little ones that believe in me, it is better for him that a millstone were hanged about his neck, and he were cast into the sea.”</a:t>
            </a:r>
          </a:p>
          <a:p>
            <a:pPr lvl="1"/>
            <a:r>
              <a:rPr lang="en-US" dirty="0" smtClean="0"/>
              <a:t>The word “offend” does not mean to make angry or upset.</a:t>
            </a:r>
          </a:p>
          <a:p>
            <a:pPr lvl="1"/>
            <a:r>
              <a:rPr lang="en-US" dirty="0" smtClean="0"/>
              <a:t>The word in the Greek language is “</a:t>
            </a:r>
            <a:r>
              <a:rPr lang="en-US" dirty="0" err="1" smtClean="0"/>
              <a:t>skandalizo</a:t>
            </a:r>
            <a:r>
              <a:rPr lang="en-US" dirty="0" smtClean="0"/>
              <a:t>.”  It involves enticing one to sin and apostasy.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to Practice Radical Repentance (Mark 9:43-48)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Absolute purity is the longing of the Savior for His followers (See Eph. 5:3).  Anything less is to be less like God (I John 1:5).</a:t>
            </a:r>
          </a:p>
          <a:p>
            <a:r>
              <a:rPr lang="en-US" dirty="0" smtClean="0"/>
              <a:t>This purifying is a difficult task for us as salt.  Jesus teaches us that is may involve radical surgery.</a:t>
            </a:r>
          </a:p>
          <a:p>
            <a:pPr lvl="1"/>
            <a:r>
              <a:rPr lang="en-US" dirty="0" smtClean="0"/>
              <a:t>And if thy hand offend thee, cut it off (Mark 9:43).</a:t>
            </a:r>
          </a:p>
          <a:p>
            <a:pPr lvl="1"/>
            <a:r>
              <a:rPr lang="en-US" dirty="0" smtClean="0"/>
              <a:t>And if thy foot offend thee, cut it off (Mark 9:45).</a:t>
            </a:r>
          </a:p>
          <a:p>
            <a:pPr lvl="1"/>
            <a:r>
              <a:rPr lang="en-US" dirty="0" smtClean="0"/>
              <a:t>And if </a:t>
            </a:r>
            <a:r>
              <a:rPr lang="en-US" dirty="0" err="1" smtClean="0"/>
              <a:t>thine</a:t>
            </a:r>
            <a:r>
              <a:rPr lang="en-US" dirty="0" smtClean="0"/>
              <a:t> eye offend thee, pluck it out (Mark 9:47).</a:t>
            </a:r>
          </a:p>
          <a:p>
            <a:r>
              <a:rPr lang="en-US" dirty="0" smtClean="0"/>
              <a:t>The things which cause us to commit sin need to be removed from our lives.</a:t>
            </a:r>
          </a:p>
          <a:p>
            <a:r>
              <a:rPr lang="en-US" dirty="0" smtClean="0"/>
              <a:t>The alternative is to be cast into hell, into the fire that never shall be quenched:  where the worm </a:t>
            </a:r>
            <a:r>
              <a:rPr lang="en-US" dirty="0" err="1" smtClean="0"/>
              <a:t>dieth</a:t>
            </a:r>
            <a:r>
              <a:rPr lang="en-US" dirty="0" smtClean="0"/>
              <a:t> not, and the fire is not quenched (Mark 9:43-44).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of us should desire to be salt for the Servant of God.</a:t>
            </a:r>
          </a:p>
          <a:p>
            <a:pPr lvl="1"/>
            <a:r>
              <a:rPr lang="en-US" dirty="0" smtClean="0"/>
              <a:t>We must hear the Savior.</a:t>
            </a:r>
          </a:p>
          <a:p>
            <a:pPr lvl="1"/>
            <a:r>
              <a:rPr lang="en-US" dirty="0" smtClean="0"/>
              <a:t>We must possess a deep faith.</a:t>
            </a:r>
          </a:p>
          <a:p>
            <a:pPr lvl="1"/>
            <a:r>
              <a:rPr lang="en-US" dirty="0" smtClean="0"/>
              <a:t>We must seek the position of a servant.</a:t>
            </a:r>
          </a:p>
          <a:p>
            <a:pPr lvl="1"/>
            <a:r>
              <a:rPr lang="en-US" dirty="0" smtClean="0"/>
              <a:t>We must do good and not harm to others.</a:t>
            </a:r>
          </a:p>
          <a:p>
            <a:pPr lvl="1"/>
            <a:r>
              <a:rPr lang="en-US" dirty="0" smtClean="0"/>
              <a:t>We must practice radical repentance.</a:t>
            </a:r>
          </a:p>
          <a:p>
            <a:r>
              <a:rPr lang="en-US" dirty="0" smtClean="0"/>
              <a:t>If we don’t do these things, the salt loses it </a:t>
            </a:r>
            <a:r>
              <a:rPr lang="en-US" dirty="0" err="1" smtClean="0"/>
              <a:t>saltness</a:t>
            </a:r>
            <a:r>
              <a:rPr lang="en-US" dirty="0" smtClean="0"/>
              <a:t>.  If this happens, Jesus asks:  Wherewith will ye season it?</a:t>
            </a:r>
          </a:p>
          <a:p>
            <a:pPr lvl="1"/>
            <a:r>
              <a:rPr lang="en-US" dirty="0" smtClean="0"/>
              <a:t>Christians flavor the world.</a:t>
            </a:r>
          </a:p>
          <a:p>
            <a:pPr lvl="1"/>
            <a:r>
              <a:rPr lang="en-US" dirty="0" smtClean="0"/>
              <a:t>If our influence dies, the world will be an even more bitter and corrupt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1305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Man’s Responsibility to the Servant of God</vt:lpstr>
      <vt:lpstr>Man’s Responsibility to the Servant of God - Mark 9</vt:lpstr>
      <vt:lpstr>We Must Hear the Christ (Mark 9:1-10)</vt:lpstr>
      <vt:lpstr>We Must Possess Strong Faith (Mark 9:14-30)</vt:lpstr>
      <vt:lpstr>We Must Seek the Position of a Servant (Mark 9:33-37)</vt:lpstr>
      <vt:lpstr>Do Good and Not Harm (Mark 9:41-42)</vt:lpstr>
      <vt:lpstr>We are to Practice Radical Repentance (Mark 9:43-48)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Man’s Responsibility to the Servant of God</dc:title>
  <dc:creator>John Hope</dc:creator>
  <cp:lastModifiedBy>John Hope</cp:lastModifiedBy>
  <cp:revision>9</cp:revision>
  <dcterms:created xsi:type="dcterms:W3CDTF">2013-07-27T20:59:55Z</dcterms:created>
  <dcterms:modified xsi:type="dcterms:W3CDTF">2013-08-06T18:18:38Z</dcterms:modified>
</cp:coreProperties>
</file>