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9083675" cy="6854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66FF"/>
    <a:srgbClr val="4D4D4D"/>
    <a:srgbClr val="990000"/>
    <a:srgbClr val="000099"/>
    <a:srgbClr val="FFFF99"/>
    <a:srgbClr val="FFFF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37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300" b="0"/>
            </a:lvl1pPr>
          </a:lstStyle>
          <a:p>
            <a:pPr>
              <a:defRPr/>
            </a:pPr>
            <a:r>
              <a:rPr lang="en-US"/>
              <a:t>Annandale Congregational Meeting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45088" y="0"/>
            <a:ext cx="3937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1925"/>
            <a:ext cx="3937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45088" y="6511925"/>
            <a:ext cx="3937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300" b="0"/>
            </a:lvl1pPr>
          </a:lstStyle>
          <a:p>
            <a:pPr>
              <a:defRPr/>
            </a:pPr>
            <a:fld id="{B463020B-B27B-449D-A200-C124B204F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Annandale Congregational Meeting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45088" y="0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28925" y="514350"/>
            <a:ext cx="3425825" cy="257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3255963"/>
            <a:ext cx="7267575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0338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45088" y="6510338"/>
            <a:ext cx="3937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AB1B74-7AF2-443A-9527-2B57C93E3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8AACCFFA-3C21-4FD3-A4C6-0DEAC5F437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3D44-E871-418A-BE95-B0BE7E3B3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2001B-B2AC-4D0B-AC24-B41134525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1D0D-B1C5-44B9-97B0-285924619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52BE5-8503-4A6A-892B-B11362AEB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227C7-F4A1-44FA-BFA4-F64DCA1FF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5578F-0991-468F-B88B-890672A8F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25D8-EB76-4DC4-9404-01171673C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4E37-7024-40B0-9400-055789B4F6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96AF-B3B9-4DC9-ACBC-329A3A7EA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2512A-3E43-4017-A35A-1D06EED2C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F626-0BE8-4772-B27F-74F2E4F3E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 pitchFamily="34" charset="0"/>
              </a:defRPr>
            </a:lvl1pPr>
          </a:lstStyle>
          <a:p>
            <a:pPr>
              <a:defRPr/>
            </a:pPr>
            <a:fld id="{D0E72995-D932-4647-AABD-FA63A0C34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78067-84BA-46B8-95B9-2B62F93FBBC5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1425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Wednesday Night Summer Series</a:t>
            </a:r>
            <a:br>
              <a:rPr lang="en-US" sz="4000" b="1" dirty="0" smtClean="0"/>
            </a:br>
            <a:r>
              <a:rPr lang="en-US" sz="3600" b="1" dirty="0" smtClean="0"/>
              <a:t>“</a:t>
            </a:r>
            <a:r>
              <a:rPr lang="en-US" sz="3200" b="1" dirty="0" smtClean="0"/>
              <a:t>Saying Surrounding the Cross”</a:t>
            </a:r>
            <a:endParaRPr lang="en-US" sz="4000" b="1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568450"/>
            <a:ext cx="868680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June 8:	</a:t>
            </a:r>
            <a:r>
              <a:rPr lang="en-US" sz="2400" b="0" i="1" kern="0" dirty="0">
                <a:latin typeface="+mn-lt"/>
              </a:rPr>
              <a:t>“Father, the hour has come”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June 15:	</a:t>
            </a:r>
            <a:r>
              <a:rPr lang="en-US" sz="2400" b="0" i="1" kern="0" dirty="0">
                <a:latin typeface="+mn-lt"/>
              </a:rPr>
              <a:t>“What is truth?”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June 22:	</a:t>
            </a:r>
            <a:r>
              <a:rPr lang="en-US" sz="2400" b="0" i="1" kern="0" dirty="0">
                <a:latin typeface="+mn-lt"/>
              </a:rPr>
              <a:t>“Do not weep for me”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June 29:	</a:t>
            </a:r>
            <a:r>
              <a:rPr lang="en-US" sz="2400" b="0" i="1" kern="0" dirty="0">
                <a:latin typeface="+mn-lt"/>
              </a:rPr>
              <a:t>“Father forgive them, for they do not know 		what they do”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July 13:	</a:t>
            </a:r>
            <a:r>
              <a:rPr lang="en-US" sz="2400" b="0" i="1" kern="0" dirty="0">
                <a:latin typeface="+mn-lt"/>
              </a:rPr>
              <a:t>“Today you will be with Me in Paradise”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July 20:	</a:t>
            </a:r>
            <a:r>
              <a:rPr lang="en-US" sz="2400" b="0" i="1" kern="0" dirty="0">
                <a:latin typeface="+mn-lt"/>
              </a:rPr>
              <a:t>“Woman, behold your son!  Son, behold your 	mother!”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July 27:	</a:t>
            </a:r>
            <a:r>
              <a:rPr lang="en-US" sz="2400" b="0" i="1" kern="0" dirty="0">
                <a:latin typeface="+mn-lt"/>
              </a:rPr>
              <a:t>“I thirst”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August 10: 	</a:t>
            </a:r>
            <a:r>
              <a:rPr lang="en-US" sz="2400" b="0" i="1" kern="0" dirty="0">
                <a:latin typeface="+mn-lt"/>
              </a:rPr>
              <a:t>“It is finished!”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August 17: 	</a:t>
            </a:r>
            <a:r>
              <a:rPr lang="en-US" sz="2400" b="0" i="1" kern="0" dirty="0">
                <a:latin typeface="+mn-lt"/>
              </a:rPr>
              <a:t>“Eli, Eli, lama </a:t>
            </a:r>
            <a:r>
              <a:rPr lang="en-US" sz="2400" b="0" i="1" kern="0" dirty="0" err="1">
                <a:latin typeface="+mn-lt"/>
              </a:rPr>
              <a:t>sabachthani</a:t>
            </a:r>
            <a:r>
              <a:rPr lang="en-US" sz="2400" b="0" i="1" kern="0" dirty="0">
                <a:latin typeface="+mn-lt"/>
              </a:rPr>
              <a:t>?”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August 24: 	</a:t>
            </a:r>
            <a:r>
              <a:rPr lang="en-US" sz="2400" b="0" i="1" kern="0" dirty="0">
                <a:latin typeface="+mn-lt"/>
              </a:rPr>
              <a:t>“Father, into Your hands I commend My Spirit”</a:t>
            </a:r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tabLst>
                <a:tab pos="2109788" algn="l"/>
              </a:tabLst>
              <a:defRPr/>
            </a:pPr>
            <a:r>
              <a:rPr lang="en-US" sz="2400" b="0" kern="0" dirty="0">
                <a:latin typeface="+mn-lt"/>
              </a:rPr>
              <a:t>August 31: 	</a:t>
            </a:r>
            <a:r>
              <a:rPr lang="en-US" sz="2400" b="0" i="1" kern="0" dirty="0">
                <a:latin typeface="+mn-lt"/>
              </a:rPr>
              <a:t>“Truly this was the Son of God”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3935</TotalTime>
  <Words>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Edge</vt:lpstr>
      <vt:lpstr>Wednesday Night Summer Series “Saying Surrounding the Cross”</vt:lpstr>
    </vt:vector>
  </TitlesOfParts>
  <Company>DoDEA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Congregational Meeting</dc:title>
  <dc:creator>Russ.Roberts</dc:creator>
  <cp:lastModifiedBy>Ron</cp:lastModifiedBy>
  <cp:revision>218</cp:revision>
  <dcterms:created xsi:type="dcterms:W3CDTF">2008-11-27T21:18:39Z</dcterms:created>
  <dcterms:modified xsi:type="dcterms:W3CDTF">2011-04-01T21:05:25Z</dcterms:modified>
</cp:coreProperties>
</file>